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sldIdLst>
    <p:sldId id="256" r:id="rId2"/>
    <p:sldId id="282" r:id="rId3"/>
    <p:sldId id="257" r:id="rId4"/>
    <p:sldId id="281" r:id="rId5"/>
    <p:sldId id="259" r:id="rId6"/>
    <p:sldId id="260" r:id="rId7"/>
    <p:sldId id="261" r:id="rId8"/>
    <p:sldId id="258" r:id="rId9"/>
    <p:sldId id="262" r:id="rId10"/>
    <p:sldId id="284" r:id="rId11"/>
    <p:sldId id="263" r:id="rId12"/>
    <p:sldId id="264" r:id="rId13"/>
    <p:sldId id="265" r:id="rId14"/>
    <p:sldId id="266" r:id="rId15"/>
    <p:sldId id="267" r:id="rId16"/>
    <p:sldId id="28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26F7B-A505-46A4-9055-B586DFA914D2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3D7F9-AB6C-47B9-A658-92B7AEC098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86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4B869A-6B4C-496B-84FA-2410E5698C5B}" type="datetimeFigureOut">
              <a:rPr lang="ru-RU" smtClean="0"/>
              <a:pPr/>
              <a:t>23.08.2025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DB8B9A-EB12-47F4-905F-104CC0D0494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Имя прилагательное</a:t>
            </a:r>
            <a:r>
              <a:rPr lang="ru-RU" sz="4400" dirty="0"/>
              <a:t> </a:t>
            </a:r>
            <a:r>
              <a:rPr lang="ru-RU" sz="4400" dirty="0" smtClean="0"/>
              <a:t>как часть речи </a:t>
            </a:r>
            <a:endParaRPr lang="ru-RU" sz="44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1552136"/>
          </a:xfrm>
        </p:spPr>
        <p:txBody>
          <a:bodyPr/>
          <a:lstStyle/>
          <a:p>
            <a:pPr algn="just"/>
            <a:r>
              <a:rPr lang="ru-RU" dirty="0" smtClean="0"/>
              <a:t>Подготовила : и. о. доцента кафедры русского языка Ташкентского международного университета </a:t>
            </a:r>
            <a:r>
              <a:rPr lang="ru-RU" dirty="0" err="1" smtClean="0"/>
              <a:t>Кимё</a:t>
            </a:r>
            <a:r>
              <a:rPr lang="ru-RU" smtClean="0"/>
              <a:t> Мирзаева</a:t>
            </a:r>
            <a:r>
              <a:rPr lang="ru-RU" dirty="0" smtClean="0"/>
              <a:t> Э.Т. 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  В </a:t>
            </a:r>
            <a:r>
              <a:rPr lang="ru-RU" sz="3200" dirty="0"/>
              <a:t>предложении прилагательные в полной форме чаще всего являются согласованными определениями, а в краткой форме — сказуемыми. Иногда полные формы указывают на постоянный признак, а краткие — на временный, </a:t>
            </a:r>
            <a:r>
              <a:rPr lang="ru-RU" sz="3200" dirty="0" smtClean="0"/>
              <a:t>сиюминутный.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36208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Степени сравнения имен прилагательных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Сравнительная степень показывает, что в том или в ином предмете признак проявляется в большей степени, чем в другом.</a:t>
            </a:r>
          </a:p>
          <a:p>
            <a:r>
              <a:rPr lang="ru-RU" sz="2800" i="1" dirty="0" smtClean="0"/>
              <a:t>Этот арбуз слаще , чем тот.</a:t>
            </a:r>
          </a:p>
          <a:p>
            <a:r>
              <a:rPr lang="ru-RU" sz="2800" i="1" dirty="0" smtClean="0"/>
              <a:t>Этот арбуз более сладкий, чем тот.</a:t>
            </a:r>
          </a:p>
          <a:p>
            <a:r>
              <a:rPr lang="ru-RU" sz="2800" i="1" dirty="0" smtClean="0"/>
              <a:t>Это озеро чище, чем соседнее.</a:t>
            </a:r>
          </a:p>
          <a:p>
            <a:r>
              <a:rPr lang="ru-RU" sz="2800" i="1" dirty="0" smtClean="0"/>
              <a:t>Наш город моложе Киева.</a:t>
            </a:r>
          </a:p>
          <a:p>
            <a:r>
              <a:rPr lang="ru-RU" sz="2800" i="1" dirty="0" smtClean="0"/>
              <a:t>Моя книга интереснее журнала.</a:t>
            </a:r>
            <a:endParaRPr lang="ru-RU" sz="28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Превосходная степень сравнения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показывает, что тот или иной предмет превосходит остальные предметы по какому- либо признаку.</a:t>
            </a:r>
          </a:p>
          <a:p>
            <a:r>
              <a:rPr lang="ru-RU" sz="2800" i="1" dirty="0" smtClean="0"/>
              <a:t>Глубочайший, самый глубокий.</a:t>
            </a:r>
          </a:p>
          <a:p>
            <a:r>
              <a:rPr lang="ru-RU" sz="2800" i="1" dirty="0" smtClean="0"/>
              <a:t>Высочайший, самый высокий</a:t>
            </a:r>
          </a:p>
          <a:p>
            <a:r>
              <a:rPr lang="ru-RU" sz="2800" i="1" dirty="0" smtClean="0"/>
              <a:t>Умнейший, самый умный.</a:t>
            </a:r>
          </a:p>
          <a:p>
            <a:r>
              <a:rPr lang="ru-RU" sz="2800" i="1" dirty="0" smtClean="0"/>
              <a:t>Крупнейший, самый крупный.</a:t>
            </a:r>
          </a:p>
          <a:p>
            <a:r>
              <a:rPr lang="ru-RU" sz="2800" i="1" dirty="0" smtClean="0"/>
              <a:t>Чистейшее, самое чистое.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Сравнительная степень имеет две формы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Простая форма образуется путем прибавления к основе начальной формы прилагательных суффиксов  -</a:t>
            </a:r>
            <a:r>
              <a:rPr lang="ru-RU" sz="2800" b="1" dirty="0" smtClean="0"/>
              <a:t>ее (ей).</a:t>
            </a:r>
          </a:p>
          <a:p>
            <a:r>
              <a:rPr lang="ru-RU" sz="2800" i="1" dirty="0" smtClean="0"/>
              <a:t>Умный –умнее, умней.</a:t>
            </a:r>
          </a:p>
          <a:p>
            <a:r>
              <a:rPr lang="ru-RU" sz="2800" i="1" dirty="0" smtClean="0"/>
              <a:t>Тонкий- тоньше.</a:t>
            </a:r>
          </a:p>
          <a:p>
            <a:r>
              <a:rPr lang="ru-RU" sz="2800" i="1" dirty="0" smtClean="0"/>
              <a:t>Сильный –сильнее, сильней.</a:t>
            </a:r>
          </a:p>
          <a:p>
            <a:r>
              <a:rPr lang="ru-RU" sz="2800" i="1" dirty="0" smtClean="0"/>
              <a:t>Сладкий – слаще.</a:t>
            </a:r>
          </a:p>
          <a:p>
            <a:r>
              <a:rPr lang="ru-RU" sz="2800" i="1" dirty="0" smtClean="0"/>
              <a:t>Глубокий- глубже.</a:t>
            </a:r>
            <a:endParaRPr lang="ru-RU" sz="2800" i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Составная форма сравнительной степени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Обычно образуется прибавлением к начальной форме прилагательного слова </a:t>
            </a:r>
            <a:r>
              <a:rPr lang="ru-RU" sz="2800" i="1" dirty="0" smtClean="0"/>
              <a:t>наиболее </a:t>
            </a:r>
          </a:p>
          <a:p>
            <a:r>
              <a:rPr lang="ru-RU" sz="2800" i="1" dirty="0" smtClean="0"/>
              <a:t>Более вкусный, более сладкий.</a:t>
            </a:r>
          </a:p>
          <a:p>
            <a:r>
              <a:rPr lang="ru-RU" sz="2800" dirty="0" smtClean="0"/>
              <a:t>В предложении обычно бывают сказуемыми и определениями.</a:t>
            </a:r>
          </a:p>
          <a:p>
            <a:r>
              <a:rPr lang="ru-RU" sz="2800" i="1" dirty="0" smtClean="0"/>
              <a:t>В этом году зима будет более снежной, чем в прошлом.</a:t>
            </a:r>
          </a:p>
          <a:p>
            <a:r>
              <a:rPr lang="ru-RU" sz="2800" i="1" dirty="0" smtClean="0"/>
              <a:t>Домой мы возвращались по более широкой дороге.</a:t>
            </a:r>
            <a:endParaRPr lang="ru-RU" sz="2800" i="1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Превосходная форма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Имеет две формы: простую и составную.</a:t>
            </a:r>
          </a:p>
          <a:p>
            <a:r>
              <a:rPr lang="ru-RU" sz="2800" dirty="0" smtClean="0"/>
              <a:t>Простая форма образуется путем прибавления к основе начальной формы суффикса –</a:t>
            </a:r>
            <a:r>
              <a:rPr lang="ru-RU" sz="2800" b="1" dirty="0" err="1" smtClean="0"/>
              <a:t>ейш</a:t>
            </a:r>
            <a:r>
              <a:rPr lang="ru-RU" sz="2800" b="1" dirty="0" smtClean="0"/>
              <a:t>,</a:t>
            </a:r>
          </a:p>
          <a:p>
            <a:r>
              <a:rPr lang="ru-RU" sz="2800" b="1" dirty="0" smtClean="0"/>
              <a:t>(-</a:t>
            </a:r>
            <a:r>
              <a:rPr lang="ru-RU" sz="2800" b="1" dirty="0" err="1" smtClean="0"/>
              <a:t>айш</a:t>
            </a:r>
            <a:r>
              <a:rPr lang="ru-RU" sz="2800" b="1" dirty="0" smtClean="0"/>
              <a:t>-):</a:t>
            </a:r>
          </a:p>
          <a:p>
            <a:r>
              <a:rPr lang="ru-RU" sz="2800" i="1" dirty="0" smtClean="0"/>
              <a:t>высочайший, глубочайший, умнейший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Составная форма представляет собой сочетание слов </a:t>
            </a:r>
            <a:r>
              <a:rPr lang="ru-RU" sz="2800" i="1" dirty="0" smtClean="0"/>
              <a:t>самый, наиболее </a:t>
            </a:r>
            <a:r>
              <a:rPr lang="ru-RU" sz="2800" dirty="0" smtClean="0"/>
              <a:t>с начальной (исходной) формой прилагательного.</a:t>
            </a:r>
            <a:endParaRPr lang="ru-RU" sz="28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                  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задание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694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ПЛАН: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Определение прилагательного как часть речи.</a:t>
            </a:r>
          </a:p>
          <a:p>
            <a:r>
              <a:rPr lang="ru-RU" dirty="0" smtClean="0"/>
              <a:t>Классификация имён прилагательных.</a:t>
            </a:r>
          </a:p>
          <a:p>
            <a:r>
              <a:rPr lang="ru-RU" dirty="0" smtClean="0"/>
              <a:t>Особенности употребления имён прилагательных.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874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Имя прилагательное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Имя прилагательное – самостоятельная часть речи, которая обозначает признак предмета. </a:t>
            </a:r>
          </a:p>
          <a:p>
            <a:r>
              <a:rPr lang="ru-RU" sz="2800" dirty="0" smtClean="0"/>
              <a:t>Отвечает на вопросы: какой? какая? какое?</a:t>
            </a:r>
          </a:p>
          <a:p>
            <a:r>
              <a:rPr lang="ru-RU" sz="2800" dirty="0" smtClean="0"/>
              <a:t>какие? чей?</a:t>
            </a:r>
          </a:p>
          <a:p>
            <a:r>
              <a:rPr lang="ru-RU" sz="2800" dirty="0" smtClean="0"/>
              <a:t>Имена прилагательные изменяются по родам, падежам, числам.</a:t>
            </a:r>
          </a:p>
          <a:p>
            <a:r>
              <a:rPr lang="ru-RU" sz="2800" dirty="0" smtClean="0"/>
              <a:t>В предложении бывают чаще всего определениями и сказуемыми.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У прилагательных 2 степени сравнения. </a:t>
            </a:r>
          </a:p>
          <a:p>
            <a:pPr marL="0" indent="0">
              <a:buNone/>
            </a:pPr>
            <a:r>
              <a:rPr lang="ru-RU" dirty="0" smtClean="0"/>
              <a:t>Сравнительная и превосходная.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 прилагательных 3 разряда:</a:t>
            </a:r>
          </a:p>
          <a:p>
            <a:pPr marL="0" indent="0">
              <a:buNone/>
            </a:pPr>
            <a:r>
              <a:rPr lang="ru-RU" sz="2800" b="1" dirty="0"/>
              <a:t>Качественные</a:t>
            </a:r>
          </a:p>
          <a:p>
            <a:pPr marL="0" indent="0">
              <a:buNone/>
            </a:pPr>
            <a:r>
              <a:rPr lang="ru-RU" sz="2800" b="1" dirty="0" smtClean="0"/>
              <a:t>Относительные</a:t>
            </a:r>
            <a:endParaRPr lang="ru-RU" sz="2800" b="1" dirty="0"/>
          </a:p>
          <a:p>
            <a:pPr marL="0" indent="0">
              <a:buNone/>
            </a:pPr>
            <a:r>
              <a:rPr lang="ru-RU" sz="2800" b="1" dirty="0" smtClean="0"/>
              <a:t>Притяжательные</a:t>
            </a:r>
          </a:p>
          <a:p>
            <a:pPr marL="0" indent="0">
              <a:buNone/>
            </a:pPr>
            <a:r>
              <a:rPr lang="ru-RU" sz="2800" dirty="0" smtClean="0"/>
              <a:t>Притяжательные прилагательные отвечают на вопросы: Чей? Чья? Чьё? Чьи?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28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Качественные прилагательные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800" dirty="0" smtClean="0"/>
              <a:t>Обозначают такой признак (качество) предмета, который может быть в этом предмете в большей или меньшей степени. Могут обозначать цвет, размер, форму, вкус, запах, масть и т.д.</a:t>
            </a:r>
          </a:p>
          <a:p>
            <a:endParaRPr lang="ru-RU" sz="2800" dirty="0" smtClean="0"/>
          </a:p>
          <a:p>
            <a:r>
              <a:rPr lang="ru-RU" sz="2800" i="1" dirty="0" smtClean="0"/>
              <a:t>Темный – темнее, бледный  - бледнее.</a:t>
            </a:r>
          </a:p>
          <a:p>
            <a:r>
              <a:rPr lang="ru-RU" sz="2800" i="1" dirty="0" smtClean="0"/>
              <a:t>Умный – умнее,  сильный –сильнее.</a:t>
            </a:r>
          </a:p>
          <a:p>
            <a:r>
              <a:rPr lang="ru-RU" sz="2800" i="1" dirty="0" smtClean="0"/>
              <a:t>Вкусный –вкуснее, широкий- шире, узкий –уже.</a:t>
            </a:r>
          </a:p>
          <a:p>
            <a:r>
              <a:rPr lang="ru-RU" sz="2800" i="1" dirty="0" smtClean="0"/>
              <a:t>Глубокий –глубже, интересный –интереснее.</a:t>
            </a:r>
            <a:endParaRPr lang="ru-RU" sz="2800" i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Относительные прилагательные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Обозначают такой признак предмета, который </a:t>
            </a:r>
            <a:r>
              <a:rPr lang="ru-RU" sz="2800" b="1" dirty="0" smtClean="0"/>
              <a:t>не может быть </a:t>
            </a:r>
            <a:r>
              <a:rPr lang="ru-RU" sz="2800" dirty="0" smtClean="0"/>
              <a:t>в предмете в большей или меньшей степени.</a:t>
            </a:r>
          </a:p>
          <a:p>
            <a:endParaRPr lang="ru-RU" sz="2800" dirty="0" smtClean="0"/>
          </a:p>
          <a:p>
            <a:r>
              <a:rPr lang="ru-RU" sz="2800" i="1" dirty="0" smtClean="0"/>
              <a:t>Деревянный дом, городской транспорт, январский мороз, вчерашний вечер, кожаная куртка, точильный станок, нагревательный, временный, верхний, отрывной, утренний.</a:t>
            </a:r>
            <a:endParaRPr lang="ru-RU" sz="2800" i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Притяжательные прилагательные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3891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Обозначают принадлежность чего-либо лицу или животному и отвечают на вопросы чей? чья? чье?</a:t>
            </a:r>
          </a:p>
          <a:p>
            <a:r>
              <a:rPr lang="ru-RU" sz="2800" dirty="0" smtClean="0"/>
              <a:t>Имеют суффиксы – </a:t>
            </a:r>
            <a:r>
              <a:rPr lang="ru-RU" sz="2800" b="1" dirty="0" err="1" smtClean="0"/>
              <a:t>ов</a:t>
            </a:r>
            <a:r>
              <a:rPr lang="ru-RU" sz="2800" b="1" dirty="0" smtClean="0"/>
              <a:t>(ев), -ин(</a:t>
            </a:r>
            <a:r>
              <a:rPr lang="ru-RU" sz="2800" b="1" dirty="0" err="1" smtClean="0"/>
              <a:t>ын</a:t>
            </a:r>
            <a:r>
              <a:rPr lang="ru-RU" sz="2800" b="1" dirty="0" smtClean="0"/>
              <a:t>), -</a:t>
            </a:r>
            <a:r>
              <a:rPr lang="ru-RU" sz="2800" b="1" dirty="0" err="1" smtClean="0"/>
              <a:t>ий</a:t>
            </a:r>
            <a:r>
              <a:rPr lang="ru-RU" sz="2800" b="1" dirty="0" smtClean="0"/>
              <a:t>.</a:t>
            </a:r>
          </a:p>
          <a:p>
            <a:r>
              <a:rPr lang="ru-RU" sz="2800" dirty="0" smtClean="0"/>
              <a:t>В косвенных падежах  ж.р.  и  ср.р. суффикс –</a:t>
            </a:r>
            <a:r>
              <a:rPr lang="ru-RU" sz="2800" b="1" dirty="0" err="1" smtClean="0"/>
              <a:t>й</a:t>
            </a:r>
            <a:r>
              <a:rPr lang="ru-RU" sz="2800" b="1" dirty="0" smtClean="0"/>
              <a:t>-</a:t>
            </a:r>
          </a:p>
          <a:p>
            <a:r>
              <a:rPr lang="ru-RU" sz="2800" i="1" dirty="0" smtClean="0"/>
              <a:t>Волчий- волчья, волчье.</a:t>
            </a:r>
          </a:p>
          <a:p>
            <a:r>
              <a:rPr lang="ru-RU" sz="2800" i="1" dirty="0" smtClean="0"/>
              <a:t>Папин, лисий, гусиный, заячий, бабушкин, собачий, крокодилий.</a:t>
            </a:r>
            <a:endParaRPr lang="ru-RU" sz="2800" i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562" y="404664"/>
            <a:ext cx="8229600" cy="1143000"/>
          </a:xfrm>
        </p:spPr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47664"/>
            <a:ext cx="8229600" cy="477693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/>
              <a:t>Прилагательные согласовываются с именами существительными</a:t>
            </a:r>
            <a:r>
              <a:rPr lang="ru-RU" b="1" dirty="0" smtClean="0"/>
              <a:t>.</a:t>
            </a:r>
            <a:r>
              <a:rPr lang="ru-RU" dirty="0" smtClean="0"/>
              <a:t> Н-Р: новый год, большая комната, новое пальто, высокие деревья.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Прилагательные </a:t>
            </a:r>
            <a:r>
              <a:rPr lang="ru-RU" dirty="0" err="1" smtClean="0"/>
              <a:t>м.р</a:t>
            </a:r>
            <a:r>
              <a:rPr lang="ru-RU" dirty="0" smtClean="0"/>
              <a:t>. имеют окончания –</a:t>
            </a:r>
            <a:r>
              <a:rPr lang="ru-RU" b="1" dirty="0" smtClean="0"/>
              <a:t>ой, -</a:t>
            </a:r>
            <a:r>
              <a:rPr lang="ru-RU" b="1" dirty="0" err="1" smtClean="0"/>
              <a:t>ый</a:t>
            </a:r>
            <a:r>
              <a:rPr lang="ru-RU" b="1" dirty="0" smtClean="0"/>
              <a:t>, </a:t>
            </a:r>
            <a:r>
              <a:rPr lang="ru-RU" b="1" dirty="0" err="1" smtClean="0"/>
              <a:t>ий</a:t>
            </a:r>
            <a:r>
              <a:rPr lang="ru-RU" b="1" dirty="0" smtClean="0"/>
              <a:t>.                      </a:t>
            </a:r>
            <a:r>
              <a:rPr lang="ru-RU" dirty="0" smtClean="0"/>
              <a:t>Больш</a:t>
            </a:r>
            <a:r>
              <a:rPr lang="ru-RU" b="1" dirty="0" smtClean="0"/>
              <a:t>ой, </a:t>
            </a:r>
            <a:r>
              <a:rPr lang="ru-RU" dirty="0" smtClean="0"/>
              <a:t>нов</a:t>
            </a:r>
            <a:r>
              <a:rPr lang="ru-RU" b="1" dirty="0" smtClean="0"/>
              <a:t>ый, </a:t>
            </a:r>
            <a:r>
              <a:rPr lang="ru-RU" dirty="0" smtClean="0"/>
              <a:t>син</a:t>
            </a:r>
            <a:r>
              <a:rPr lang="ru-RU" b="1" dirty="0" smtClean="0"/>
              <a:t>ий.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err="1" smtClean="0"/>
              <a:t>Ж.р</a:t>
            </a:r>
            <a:r>
              <a:rPr lang="ru-RU" dirty="0" smtClean="0"/>
              <a:t>. –</a:t>
            </a:r>
            <a:r>
              <a:rPr lang="ru-RU" b="1" dirty="0" err="1" smtClean="0"/>
              <a:t>ая</a:t>
            </a:r>
            <a:r>
              <a:rPr lang="ru-RU" b="1" dirty="0" smtClean="0"/>
              <a:t>, -</a:t>
            </a:r>
            <a:r>
              <a:rPr lang="ru-RU" b="1" dirty="0" err="1" smtClean="0"/>
              <a:t>яя</a:t>
            </a:r>
            <a:r>
              <a:rPr lang="ru-RU" b="1" dirty="0" smtClean="0"/>
              <a:t>.   </a:t>
            </a:r>
            <a:r>
              <a:rPr lang="ru-RU" dirty="0" smtClean="0"/>
              <a:t>Больш</a:t>
            </a:r>
            <a:r>
              <a:rPr lang="ru-RU" b="1" dirty="0" smtClean="0"/>
              <a:t>ая, </a:t>
            </a:r>
            <a:r>
              <a:rPr lang="ru-RU" dirty="0" smtClean="0"/>
              <a:t>син</a:t>
            </a:r>
            <a:r>
              <a:rPr lang="ru-RU" b="1" dirty="0" smtClean="0"/>
              <a:t>яя.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Ср. р. –</a:t>
            </a:r>
            <a:r>
              <a:rPr lang="ru-RU" b="1" dirty="0" err="1" smtClean="0"/>
              <a:t>ое</a:t>
            </a:r>
            <a:r>
              <a:rPr lang="ru-RU" b="1" dirty="0" smtClean="0"/>
              <a:t>, -ее.  </a:t>
            </a:r>
            <a:r>
              <a:rPr lang="ru-RU" dirty="0" smtClean="0"/>
              <a:t>Больш</a:t>
            </a:r>
            <a:r>
              <a:rPr lang="ru-RU" b="1" dirty="0" smtClean="0"/>
              <a:t>ое, </a:t>
            </a:r>
            <a:r>
              <a:rPr lang="ru-RU" dirty="0" smtClean="0"/>
              <a:t>син</a:t>
            </a:r>
            <a:r>
              <a:rPr lang="ru-RU" b="1" dirty="0" smtClean="0"/>
              <a:t>ее.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3704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Прилагательные имеют полную и краткую формы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дремучий – дремуч</a:t>
            </a:r>
          </a:p>
          <a:p>
            <a:r>
              <a:rPr lang="ru-RU" sz="2800" i="1" dirty="0" smtClean="0"/>
              <a:t>колючий  -колюч</a:t>
            </a:r>
          </a:p>
          <a:p>
            <a:r>
              <a:rPr lang="ru-RU" sz="2800" i="1" dirty="0" smtClean="0"/>
              <a:t>пахучий – пахуч</a:t>
            </a:r>
          </a:p>
          <a:p>
            <a:r>
              <a:rPr lang="ru-RU" sz="2800" i="1" dirty="0" smtClean="0"/>
              <a:t>сладкий- сладок</a:t>
            </a:r>
          </a:p>
          <a:p>
            <a:r>
              <a:rPr lang="ru-RU" sz="2800" i="1" dirty="0" smtClean="0"/>
              <a:t>шипучий –шипуч</a:t>
            </a:r>
          </a:p>
          <a:p>
            <a:r>
              <a:rPr lang="ru-RU" sz="2800" i="1" dirty="0" smtClean="0"/>
              <a:t>красный -красен</a:t>
            </a:r>
          </a:p>
          <a:p>
            <a:r>
              <a:rPr lang="ru-RU" sz="2800" b="1" dirty="0" smtClean="0"/>
              <a:t>Мягкий знак на конце кратких форм имен прилагательных не пишется.</a:t>
            </a:r>
            <a:endParaRPr lang="ru-RU" sz="28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448</TotalTime>
  <Words>674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Times New Roman</vt:lpstr>
      <vt:lpstr>Wingdings 2</vt:lpstr>
      <vt:lpstr>Поток</vt:lpstr>
      <vt:lpstr>Имя прилагательное как часть речи </vt:lpstr>
      <vt:lpstr>                      ПЛАН:</vt:lpstr>
      <vt:lpstr>Имя прилагательное</vt:lpstr>
      <vt:lpstr>Презентация PowerPoint</vt:lpstr>
      <vt:lpstr>Качественные прилагательные</vt:lpstr>
      <vt:lpstr>Относительные прилагательные</vt:lpstr>
      <vt:lpstr>Притяжательные прилагательные</vt:lpstr>
      <vt:lpstr>Презентация PowerPoint</vt:lpstr>
      <vt:lpstr>Прилагательные имеют полную и краткую формы</vt:lpstr>
      <vt:lpstr>Презентация PowerPoint</vt:lpstr>
      <vt:lpstr>Степени сравнения имен прилагательных</vt:lpstr>
      <vt:lpstr>Превосходная степень сравнения</vt:lpstr>
      <vt:lpstr>Сравнительная степень имеет две формы</vt:lpstr>
      <vt:lpstr>Составная форма сравнительной степени</vt:lpstr>
      <vt:lpstr>Превосходная форма</vt:lpstr>
      <vt:lpstr>                    Практическое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Ольга</dc:creator>
  <cp:lastModifiedBy>Admin</cp:lastModifiedBy>
  <cp:revision>37</cp:revision>
  <dcterms:created xsi:type="dcterms:W3CDTF">2012-11-10T18:33:20Z</dcterms:created>
  <dcterms:modified xsi:type="dcterms:W3CDTF">2025-08-23T18:35:05Z</dcterms:modified>
</cp:coreProperties>
</file>