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67" r:id="rId2"/>
    <p:sldId id="318" r:id="rId3"/>
    <p:sldId id="319" r:id="rId4"/>
    <p:sldId id="320" r:id="rId5"/>
    <p:sldId id="321" r:id="rId6"/>
    <p:sldId id="325" r:id="rId7"/>
    <p:sldId id="326" r:id="rId8"/>
    <p:sldId id="322" r:id="rId9"/>
    <p:sldId id="324" r:id="rId10"/>
    <p:sldId id="327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Matilda" panose="020B0604020202020204" charset="0"/>
      <p:regular r:id="rId16"/>
    </p:embeddedFont>
    <p:embeddedFont>
      <p:font typeface="Comic Sans MS" panose="030F0702030302020204" pitchFamily="66" charset="0"/>
      <p:regular r:id="rId17"/>
      <p:bold r:id="rId18"/>
      <p:italic r:id="rId19"/>
      <p:boldItalic r:id="rId20"/>
    </p:embeddedFont>
    <p:embeddedFont>
      <p:font typeface="Arial Black" panose="020B0A04020102020204" pitchFamily="34" charset="0"/>
      <p:bold r:id="rId21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A4B220E-1474-4EEE-9CC1-61A8245F052D}">
          <p14:sldIdLst>
            <p14:sldId id="267"/>
            <p14:sldId id="318"/>
            <p14:sldId id="319"/>
            <p14:sldId id="320"/>
            <p14:sldId id="321"/>
            <p14:sldId id="325"/>
            <p14:sldId id="326"/>
            <p14:sldId id="322"/>
            <p14:sldId id="324"/>
            <p14:sldId id="32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  <a:srgbClr val="660066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70" d="100"/>
          <a:sy n="70" d="100"/>
        </p:scale>
        <p:origin x="4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2130425"/>
            <a:ext cx="676652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9972" y="3886200"/>
            <a:ext cx="5572428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23.08.2025</a:t>
            </a:fld>
            <a:endParaRPr lang="ru-RU"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1600200"/>
            <a:ext cx="699512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23.08.2025</a:t>
            </a:fld>
            <a:endParaRPr lang="ru-RU"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91680" y="1600200"/>
            <a:ext cx="280412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  <a:lvl2pPr>
              <a:defRPr sz="2400"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2pPr>
            <a:lvl3pPr>
              <a:defRPr sz="2000"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3pPr>
            <a:lvl4pPr>
              <a:defRPr sz="1800"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4pPr>
            <a:lvl5pPr>
              <a:defRPr sz="1800"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  <a:lvl2pPr>
              <a:defRPr sz="2400"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2pPr>
            <a:lvl3pPr>
              <a:defRPr sz="2000"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3pPr>
            <a:lvl4pPr>
              <a:defRPr sz="1800"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4pPr>
            <a:lvl5pPr>
              <a:defRPr sz="1800"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23.08.2025</a:t>
            </a:fld>
            <a:endParaRPr lang="ru-RU"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23.08.2025</a:t>
            </a:fld>
            <a:endParaRPr lang="ru-RU"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23.08.2025</a:t>
            </a:fld>
            <a:endParaRPr lang="ru-RU"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Matilda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7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04764" y="2276872"/>
            <a:ext cx="7126560" cy="1656184"/>
          </a:xfrm>
        </p:spPr>
        <p:txBody>
          <a:bodyPr/>
          <a:lstStyle/>
          <a:p>
            <a:r>
              <a:rPr lang="ru-RU" sz="3200" dirty="0" smtClean="0">
                <a:latin typeface="Arial Black" pitchFamily="34" charset="0"/>
              </a:rPr>
              <a:t>Тема 14. </a:t>
            </a:r>
            <a:r>
              <a:rPr lang="ru-RU" sz="3600" dirty="0" smtClean="0">
                <a:latin typeface="Arial Black" pitchFamily="34" charset="0"/>
              </a:rPr>
              <a:t>Время  глагола</a:t>
            </a:r>
            <a:br>
              <a:rPr lang="ru-RU" sz="3600" dirty="0" smtClean="0">
                <a:latin typeface="Arial Black" pitchFamily="34" charset="0"/>
              </a:rPr>
            </a:br>
            <a:r>
              <a:rPr lang="ru-RU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времени глагола</a:t>
            </a:r>
            <a:r>
              <a:rPr lang="ru-RU" sz="3600" b="1" dirty="0">
                <a:solidFill>
                  <a:schemeClr val="tx2"/>
                </a:solidFill>
              </a:rPr>
              <a:t/>
            </a:r>
            <a:br>
              <a:rPr lang="ru-RU" sz="3600" b="1" dirty="0">
                <a:solidFill>
                  <a:schemeClr val="tx2"/>
                </a:solidFill>
              </a:rPr>
            </a:br>
            <a:endParaRPr lang="ru-RU" sz="3600" b="1" dirty="0">
              <a:solidFill>
                <a:schemeClr val="tx2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75656" y="4509120"/>
            <a:ext cx="6912768" cy="1656184"/>
          </a:xfrm>
        </p:spPr>
        <p:txBody>
          <a:bodyPr/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и. о. доцента кафедры русского языка Ташкентского международного университета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Кимё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Мирзаева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Э.Т.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332656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97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altLang="ru-RU" sz="3600" dirty="0">
                <a:solidFill>
                  <a:schemeClr val="accent1"/>
                </a:solidFill>
                <a:latin typeface="Google Sans"/>
              </a:rPr>
              <a:t>Примеры образования прошедшего времени</a:t>
            </a:r>
            <a:r>
              <a:rPr lang="ru-RU" altLang="ru-RU" dirty="0">
                <a:solidFill>
                  <a:srgbClr val="001D35"/>
                </a:solidFill>
                <a:latin typeface="Google Sans"/>
              </a:rPr>
              <a:t>:</a:t>
            </a:r>
            <a:r>
              <a:rPr lang="ru-RU" altLang="ru-RU" sz="800" dirty="0">
                <a:solidFill>
                  <a:schemeClr val="tx1"/>
                </a:solidFill>
              </a:rPr>
              <a:t/>
            </a:r>
            <a:br>
              <a:rPr lang="ru-RU" altLang="ru-RU" sz="800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547664" y="1078001"/>
            <a:ext cx="6984776" cy="499361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sz="2400" b="1" dirty="0" smtClean="0">
                <a:solidFill>
                  <a:srgbClr val="001D35"/>
                </a:solidFill>
                <a:latin typeface="Google Sans"/>
              </a:rPr>
              <a:t>Студент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читал.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(мужской род, единственное число)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Студентка читала.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(женский род, единственное число)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Дерево росло.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(средний род, единственное число)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Студенты читали.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(множественное число) 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8022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Роль временных форм глаголов в русском языке.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Настоящее и прошедшее время глаголов.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Образование формы настоящего времени глагола.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Образование прошедшего времени глагола.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711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32656"/>
            <a:ext cx="6995120" cy="864096"/>
          </a:xfrm>
        </p:spPr>
        <p:txBody>
          <a:bodyPr/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временных форм глаголов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196752"/>
            <a:ext cx="6995120" cy="5586185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русском языке временные формы глаголов служат для обозначения момента совершения действия относительно момента речи: настоящее, прошедшее или будущее время. Роль временных форм заключается в том, что они помогают выразить, происходит ли действие сейчас, уже произошло, или произойдет в будущем, а также взаимодействуют с грамматической категорией вида глагола, которая уточняет, было ли действие длительным или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завершенным.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93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время глагола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Формы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настоящего времени есть только у глаголов несовершенного вида. Они образуются с помощью личных окончаний глаголов. Пример: пою, поём, поёшь, поёте поёт, поют. Глаголы в форме настоящего времени изменяются по лицам и числам.</a:t>
            </a:r>
          </a:p>
        </p:txBody>
      </p:sp>
    </p:spTree>
    <p:extLst>
      <p:ext uri="{BB962C8B-B14F-4D97-AF65-F5344CB8AC3E}">
        <p14:creationId xmlns:p14="http://schemas.microsoft.com/office/powerpoint/2010/main" val="2910167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74638"/>
            <a:ext cx="6995120" cy="6322714"/>
          </a:xfrm>
        </p:spPr>
      </p:pic>
    </p:spTree>
    <p:extLst>
      <p:ext uri="{BB962C8B-B14F-4D97-AF65-F5344CB8AC3E}">
        <p14:creationId xmlns:p14="http://schemas.microsoft.com/office/powerpoint/2010/main" val="287049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dirty="0" smtClean="0">
                <a:solidFill>
                  <a:schemeClr val="tx2"/>
                </a:solidFill>
                <a:latin typeface="Google Sans"/>
              </a:rPr>
              <a:t>Примеры </a:t>
            </a:r>
            <a:r>
              <a:rPr lang="ru-RU" altLang="ru-RU" sz="3600" dirty="0">
                <a:solidFill>
                  <a:schemeClr val="tx2"/>
                </a:solidFill>
                <a:latin typeface="Google Sans"/>
              </a:rPr>
              <a:t>глаголов в настоящем времени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75656" y="1589513"/>
            <a:ext cx="6912768" cy="45473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300" b="0" i="0" u="none" strike="noStrike" cap="none" normalizeH="0" baseline="0" dirty="0" smtClean="0">
              <a:ln>
                <a:noFill/>
              </a:ln>
              <a:solidFill>
                <a:srgbClr val="001D35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Я читаю книгу. (Что делаю?)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Ты идешь по улице. (Что делаешь?)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Он смотрит телевизор. (Что делает?)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Мы учим русский язык. (Что делаем?)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Вы играете в футбол. (Что делаете?)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Они слушают музыку. (Что делают?)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73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altLang="ru-RU" sz="3200" dirty="0">
                <a:solidFill>
                  <a:srgbClr val="001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настоящее время может обозначать: </a:t>
            </a:r>
            <a:br>
              <a:rPr lang="ru-RU" altLang="ru-RU" sz="3200" dirty="0">
                <a:solidFill>
                  <a:srgbClr val="001D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547664" y="1551041"/>
            <a:ext cx="7139137" cy="462428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Постоянное действие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"Солнце встает на востоке".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Регулярное действие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"Я каждое утро пью чай".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Факты и общие утверждения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"Вода кипит при 100 градусах".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В русском языке глаголы в настоящем времени изменяются по лицам и числам, но не имеют категории рода</a:t>
            </a:r>
            <a:r>
              <a:rPr kumimoji="0" lang="ru-RU" altLang="ru-RU" sz="13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68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778098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Прошедшее время глагола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268760"/>
            <a:ext cx="6995120" cy="4857403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русском языке прошедшее время глагола образуется от неопределённой формы с помощью суффикса -л-, к которому добавляются окончания, зависящие от рода и числа. Удаляют инфинитивный суффикс 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затем к основе добавляют -л- и окончание: мужской род — нулевое окончание (-л-), женский род — -ла (-ла), средний род — 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во множественном числе </a:t>
            </a:r>
            <a:r>
              <a:rPr lang="ru-RU" dirty="0"/>
              <a:t>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-ли (-ли).</a:t>
            </a: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24854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74638"/>
            <a:ext cx="6995120" cy="6322714"/>
          </a:xfrm>
        </p:spPr>
      </p:pic>
    </p:spTree>
    <p:extLst>
      <p:ext uri="{BB962C8B-B14F-4D97-AF65-F5344CB8AC3E}">
        <p14:creationId xmlns:p14="http://schemas.microsoft.com/office/powerpoint/2010/main" val="4220092702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Другая 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5867"/>
      </a:hlink>
      <a:folHlink>
        <a:srgbClr val="205867"/>
      </a:folHlink>
    </a:clrScheme>
    <a:fontScheme name="для шаблонов синий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136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Google Sans</vt:lpstr>
      <vt:lpstr>Times New Roman</vt:lpstr>
      <vt:lpstr>Calibri</vt:lpstr>
      <vt:lpstr>Matilda</vt:lpstr>
      <vt:lpstr>Comic Sans MS</vt:lpstr>
      <vt:lpstr>Arial Black</vt:lpstr>
      <vt:lpstr>Arial</vt:lpstr>
      <vt:lpstr>1_Тема Office</vt:lpstr>
      <vt:lpstr>Тема 14. Время  глагола Категория времени глагола </vt:lpstr>
      <vt:lpstr>План:</vt:lpstr>
      <vt:lpstr>Роль временных форм глаголов </vt:lpstr>
      <vt:lpstr>Настоящее время глагола</vt:lpstr>
      <vt:lpstr>Презентация PowerPoint</vt:lpstr>
      <vt:lpstr>Примеры глаголов в настоящем времени</vt:lpstr>
      <vt:lpstr>Также настоящее время может обозначать:  </vt:lpstr>
      <vt:lpstr>Прошедшее время глагола</vt:lpstr>
      <vt:lpstr>Презентация PowerPoint</vt:lpstr>
      <vt:lpstr>Примеры образования прошедшего времени: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Тетрадь на спирали</dc:title>
  <dc:creator>Фокина Лидия Петровна</dc:creator>
  <cp:keywords>Шаблон презентации</cp:keywords>
  <cp:lastModifiedBy>Admin</cp:lastModifiedBy>
  <cp:revision>135</cp:revision>
  <dcterms:created xsi:type="dcterms:W3CDTF">2014-07-06T18:18:01Z</dcterms:created>
  <dcterms:modified xsi:type="dcterms:W3CDTF">2025-08-23T09:47:04Z</dcterms:modified>
</cp:coreProperties>
</file>