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1.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44" r:id="rId1"/>
    <p:sldMasterId id="2147484768" r:id="rId2"/>
    <p:sldMasterId id="2147484916" r:id="rId3"/>
    <p:sldMasterId id="2147484928" r:id="rId4"/>
    <p:sldMasterId id="2147487285" r:id="rId5"/>
    <p:sldMasterId id="2147488978" r:id="rId6"/>
    <p:sldMasterId id="2147489086" r:id="rId7"/>
    <p:sldMasterId id="2147489098" r:id="rId8"/>
    <p:sldMasterId id="2147489110" r:id="rId9"/>
    <p:sldMasterId id="2147489122" r:id="rId10"/>
    <p:sldMasterId id="2147489134" r:id="rId11"/>
    <p:sldMasterId id="2147489146" r:id="rId12"/>
    <p:sldMasterId id="2147489170" r:id="rId13"/>
    <p:sldMasterId id="2147489182" r:id="rId14"/>
    <p:sldMasterId id="2147489194" r:id="rId15"/>
    <p:sldMasterId id="2147489254" r:id="rId16"/>
    <p:sldMasterId id="2147489266" r:id="rId17"/>
    <p:sldMasterId id="2147489290" r:id="rId18"/>
    <p:sldMasterId id="2147489302" r:id="rId19"/>
    <p:sldMasterId id="2147489314" r:id="rId20"/>
    <p:sldMasterId id="2147489326" r:id="rId21"/>
    <p:sldMasterId id="2147489338" r:id="rId22"/>
    <p:sldMasterId id="2147489350" r:id="rId23"/>
    <p:sldMasterId id="2147489362" r:id="rId24"/>
    <p:sldMasterId id="2147489374" r:id="rId25"/>
    <p:sldMasterId id="2147489386" r:id="rId26"/>
    <p:sldMasterId id="2147489398" r:id="rId27"/>
    <p:sldMasterId id="2147489410" r:id="rId28"/>
    <p:sldMasterId id="2147489422" r:id="rId29"/>
    <p:sldMasterId id="2147489434" r:id="rId30"/>
    <p:sldMasterId id="2147489470" r:id="rId31"/>
    <p:sldMasterId id="2147489806" r:id="rId32"/>
  </p:sldMasterIdLst>
  <p:notesMasterIdLst>
    <p:notesMasterId r:id="rId98"/>
  </p:notesMasterIdLst>
  <p:sldIdLst>
    <p:sldId id="544" r:id="rId33"/>
    <p:sldId id="431" r:id="rId34"/>
    <p:sldId id="432" r:id="rId35"/>
    <p:sldId id="434" r:id="rId36"/>
    <p:sldId id="435" r:id="rId37"/>
    <p:sldId id="439" r:id="rId38"/>
    <p:sldId id="545" r:id="rId39"/>
    <p:sldId id="418" r:id="rId40"/>
    <p:sldId id="429" r:id="rId41"/>
    <p:sldId id="457" r:id="rId42"/>
    <p:sldId id="346" r:id="rId43"/>
    <p:sldId id="347" r:id="rId44"/>
    <p:sldId id="458" r:id="rId45"/>
    <p:sldId id="310" r:id="rId46"/>
    <p:sldId id="359" r:id="rId47"/>
    <p:sldId id="443" r:id="rId48"/>
    <p:sldId id="332" r:id="rId49"/>
    <p:sldId id="283" r:id="rId50"/>
    <p:sldId id="397" r:id="rId51"/>
    <p:sldId id="284" r:id="rId52"/>
    <p:sldId id="414" r:id="rId53"/>
    <p:sldId id="290" r:id="rId54"/>
    <p:sldId id="411" r:id="rId55"/>
    <p:sldId id="363" r:id="rId56"/>
    <p:sldId id="361" r:id="rId57"/>
    <p:sldId id="301" r:id="rId58"/>
    <p:sldId id="448" r:id="rId59"/>
    <p:sldId id="472" r:id="rId60"/>
    <p:sldId id="473" r:id="rId61"/>
    <p:sldId id="474" r:id="rId62"/>
    <p:sldId id="475" r:id="rId63"/>
    <p:sldId id="478" r:id="rId64"/>
    <p:sldId id="479" r:id="rId65"/>
    <p:sldId id="481" r:id="rId66"/>
    <p:sldId id="482" r:id="rId67"/>
    <p:sldId id="483" r:id="rId68"/>
    <p:sldId id="488" r:id="rId69"/>
    <p:sldId id="489" r:id="rId70"/>
    <p:sldId id="491" r:id="rId71"/>
    <p:sldId id="492" r:id="rId72"/>
    <p:sldId id="493" r:id="rId73"/>
    <p:sldId id="494" r:id="rId74"/>
    <p:sldId id="495" r:id="rId75"/>
    <p:sldId id="496" r:id="rId76"/>
    <p:sldId id="497" r:id="rId77"/>
    <p:sldId id="498" r:id="rId78"/>
    <p:sldId id="499" r:id="rId79"/>
    <p:sldId id="500" r:id="rId80"/>
    <p:sldId id="501" r:id="rId81"/>
    <p:sldId id="502" r:id="rId82"/>
    <p:sldId id="503" r:id="rId83"/>
    <p:sldId id="505" r:id="rId84"/>
    <p:sldId id="506" r:id="rId85"/>
    <p:sldId id="550" r:id="rId86"/>
    <p:sldId id="551" r:id="rId87"/>
    <p:sldId id="508" r:id="rId88"/>
    <p:sldId id="509" r:id="rId89"/>
    <p:sldId id="512" r:id="rId90"/>
    <p:sldId id="552" r:id="rId91"/>
    <p:sldId id="553" r:id="rId92"/>
    <p:sldId id="554" r:id="rId93"/>
    <p:sldId id="555" r:id="rId94"/>
    <p:sldId id="556" r:id="rId95"/>
    <p:sldId id="557" r:id="rId96"/>
    <p:sldId id="543" r:id="rId97"/>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8BA1"/>
    <a:srgbClr val="FF3399"/>
    <a:srgbClr val="FFCCFF"/>
    <a:srgbClr val="FFCCCC"/>
    <a:srgbClr val="FF99CC"/>
    <a:srgbClr val="2F29A9"/>
    <a:srgbClr val="037F7C"/>
    <a:srgbClr val="973B76"/>
    <a:srgbClr val="FF66CC"/>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43" autoAdjust="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 Target="slides/slide2.xml"/><Relationship Id="rId42" Type="http://schemas.openxmlformats.org/officeDocument/2006/relationships/slide" Target="slides/slide10.xml"/><Relationship Id="rId47" Type="http://schemas.openxmlformats.org/officeDocument/2006/relationships/slide" Target="slides/slide15.xml"/><Relationship Id="rId50" Type="http://schemas.openxmlformats.org/officeDocument/2006/relationships/slide" Target="slides/slide18.xml"/><Relationship Id="rId55" Type="http://schemas.openxmlformats.org/officeDocument/2006/relationships/slide" Target="slides/slide23.xml"/><Relationship Id="rId63" Type="http://schemas.openxmlformats.org/officeDocument/2006/relationships/slide" Target="slides/slide31.xml"/><Relationship Id="rId68" Type="http://schemas.openxmlformats.org/officeDocument/2006/relationships/slide" Target="slides/slide36.xml"/><Relationship Id="rId76" Type="http://schemas.openxmlformats.org/officeDocument/2006/relationships/slide" Target="slides/slide44.xml"/><Relationship Id="rId84" Type="http://schemas.openxmlformats.org/officeDocument/2006/relationships/slide" Target="slides/slide52.xml"/><Relationship Id="rId89" Type="http://schemas.openxmlformats.org/officeDocument/2006/relationships/slide" Target="slides/slide57.xml"/><Relationship Id="rId97"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5.xml"/><Relationship Id="rId40" Type="http://schemas.openxmlformats.org/officeDocument/2006/relationships/slide" Target="slides/slide8.xml"/><Relationship Id="rId45" Type="http://schemas.openxmlformats.org/officeDocument/2006/relationships/slide" Target="slides/slide13.xml"/><Relationship Id="rId53" Type="http://schemas.openxmlformats.org/officeDocument/2006/relationships/slide" Target="slides/slide21.xml"/><Relationship Id="rId58" Type="http://schemas.openxmlformats.org/officeDocument/2006/relationships/slide" Target="slides/slide26.xml"/><Relationship Id="rId66" Type="http://schemas.openxmlformats.org/officeDocument/2006/relationships/slide" Target="slides/slide34.xml"/><Relationship Id="rId74" Type="http://schemas.openxmlformats.org/officeDocument/2006/relationships/slide" Target="slides/slide42.xml"/><Relationship Id="rId79" Type="http://schemas.openxmlformats.org/officeDocument/2006/relationships/slide" Target="slides/slide47.xml"/><Relationship Id="rId87" Type="http://schemas.openxmlformats.org/officeDocument/2006/relationships/slide" Target="slides/slide55.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29.xml"/><Relationship Id="rId82" Type="http://schemas.openxmlformats.org/officeDocument/2006/relationships/slide" Target="slides/slide50.xml"/><Relationship Id="rId90" Type="http://schemas.openxmlformats.org/officeDocument/2006/relationships/slide" Target="slides/slide58.xml"/><Relationship Id="rId95"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3.xml"/><Relationship Id="rId43" Type="http://schemas.openxmlformats.org/officeDocument/2006/relationships/slide" Target="slides/slide11.xml"/><Relationship Id="rId48" Type="http://schemas.openxmlformats.org/officeDocument/2006/relationships/slide" Target="slides/slide16.xml"/><Relationship Id="rId56" Type="http://schemas.openxmlformats.org/officeDocument/2006/relationships/slide" Target="slides/slide24.xml"/><Relationship Id="rId64" Type="http://schemas.openxmlformats.org/officeDocument/2006/relationships/slide" Target="slides/slide32.xml"/><Relationship Id="rId69" Type="http://schemas.openxmlformats.org/officeDocument/2006/relationships/slide" Target="slides/slide37.xml"/><Relationship Id="rId77" Type="http://schemas.openxmlformats.org/officeDocument/2006/relationships/slide" Target="slides/slide45.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80" Type="http://schemas.openxmlformats.org/officeDocument/2006/relationships/slide" Target="slides/slide48.xml"/><Relationship Id="rId85" Type="http://schemas.openxmlformats.org/officeDocument/2006/relationships/slide" Target="slides/slide53.xml"/><Relationship Id="rId93" Type="http://schemas.openxmlformats.org/officeDocument/2006/relationships/slide" Target="slides/slide61.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slide" Target="slides/slide27.xml"/><Relationship Id="rId67" Type="http://schemas.openxmlformats.org/officeDocument/2006/relationships/slide" Target="slides/slide35.xml"/><Relationship Id="rId20" Type="http://schemas.openxmlformats.org/officeDocument/2006/relationships/slideMaster" Target="slideMasters/slideMaster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 Id="rId70" Type="http://schemas.openxmlformats.org/officeDocument/2006/relationships/slide" Target="slides/slide38.xml"/><Relationship Id="rId75" Type="http://schemas.openxmlformats.org/officeDocument/2006/relationships/slide" Target="slides/slide43.xml"/><Relationship Id="rId83" Type="http://schemas.openxmlformats.org/officeDocument/2006/relationships/slide" Target="slides/slide51.xml"/><Relationship Id="rId88" Type="http://schemas.openxmlformats.org/officeDocument/2006/relationships/slide" Target="slides/slide56.xml"/><Relationship Id="rId91" Type="http://schemas.openxmlformats.org/officeDocument/2006/relationships/slide" Target="slides/slide59.xml"/><Relationship Id="rId96"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slide" Target="slides/slide46.xml"/><Relationship Id="rId81" Type="http://schemas.openxmlformats.org/officeDocument/2006/relationships/slide" Target="slides/slide49.xml"/><Relationship Id="rId86" Type="http://schemas.openxmlformats.org/officeDocument/2006/relationships/slide" Target="slides/slide54.xml"/><Relationship Id="rId94" Type="http://schemas.openxmlformats.org/officeDocument/2006/relationships/slide" Target="slides/slide6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D08FC5-D517-41A2-965C-63DE0CBE460A}" type="doc">
      <dgm:prSet loTypeId="urn:microsoft.com/office/officeart/2005/8/layout/list1" loCatId="list" qsTypeId="urn:microsoft.com/office/officeart/2005/8/quickstyle/simple5" qsCatId="simple" csTypeId="urn:microsoft.com/office/officeart/2005/8/colors/accent0_2" csCatId="mainScheme" phldr="1"/>
      <dgm:spPr/>
      <dgm:t>
        <a:bodyPr/>
        <a:lstStyle/>
        <a:p>
          <a:endParaRPr lang="ru-RU"/>
        </a:p>
      </dgm:t>
    </dgm:pt>
    <dgm:pt modelId="{2DC0C941-C111-41EC-8482-84BB1A2970A9}">
      <dgm:prSet phldrT="[Текст]" custT="1"/>
      <dgm:spPr/>
      <dgm:t>
        <a:bodyPr/>
        <a:lstStyle/>
        <a:p>
          <a:pPr algn="ctr"/>
          <a:r>
            <a:rPr lang="ru-RU" sz="3600" b="1" dirty="0" smtClean="0">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ГЕНЕТИЧЕСКИЙ</a:t>
          </a:r>
          <a:endParaRPr lang="ru-RU" sz="3600" b="1" dirty="0">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dgm:t>
    </dgm:pt>
    <dgm:pt modelId="{DF35E4FD-B9B3-4C39-8164-100B8E23651F}" type="parTrans" cxnId="{A890E927-1EAC-452F-B16B-27CBFA6A74DD}">
      <dgm:prSet/>
      <dgm:spPr/>
      <dgm:t>
        <a:bodyPr/>
        <a:lstStyle/>
        <a:p>
          <a:pPr algn="ctr"/>
          <a:endParaRPr lang="ru-RU"/>
        </a:p>
      </dgm:t>
    </dgm:pt>
    <dgm:pt modelId="{D391BACF-BA92-4548-AEBB-D7149EDD8081}" type="sibTrans" cxnId="{A890E927-1EAC-452F-B16B-27CBFA6A74DD}">
      <dgm:prSet/>
      <dgm:spPr/>
      <dgm:t>
        <a:bodyPr/>
        <a:lstStyle/>
        <a:p>
          <a:pPr algn="ctr"/>
          <a:endParaRPr lang="ru-RU"/>
        </a:p>
      </dgm:t>
    </dgm:pt>
    <dgm:pt modelId="{8EF4ABFA-1E2A-487F-BB72-B73E0E219416}">
      <dgm:prSet phldrT="[Текст]" custT="1"/>
      <dgm:spPr/>
      <dgm:t>
        <a:bodyPr/>
        <a:lstStyle/>
        <a:p>
          <a:pPr algn="ctr"/>
          <a:r>
            <a:rPr lang="ru-RU" sz="3600" b="1" dirty="0" smtClean="0">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СТРУКТУРНЫЙ</a:t>
          </a:r>
          <a:endParaRPr lang="ru-RU" sz="3600" b="1" dirty="0">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dgm:t>
    </dgm:pt>
    <dgm:pt modelId="{072CD2DC-8031-45E8-B41B-3F530279BEC6}" type="parTrans" cxnId="{58B206B7-B612-47C4-BAE1-11FEB6D1DDC8}">
      <dgm:prSet/>
      <dgm:spPr/>
      <dgm:t>
        <a:bodyPr/>
        <a:lstStyle/>
        <a:p>
          <a:pPr algn="ctr"/>
          <a:endParaRPr lang="ru-RU"/>
        </a:p>
      </dgm:t>
    </dgm:pt>
    <dgm:pt modelId="{82FB199D-0FC7-4206-AFFB-C37BEE585843}" type="sibTrans" cxnId="{58B206B7-B612-47C4-BAE1-11FEB6D1DDC8}">
      <dgm:prSet/>
      <dgm:spPr/>
      <dgm:t>
        <a:bodyPr/>
        <a:lstStyle/>
        <a:p>
          <a:pPr algn="ctr"/>
          <a:endParaRPr lang="ru-RU"/>
        </a:p>
      </dgm:t>
    </dgm:pt>
    <dgm:pt modelId="{E3045952-1CC4-4F8C-81B0-822B0BEEC6FC}">
      <dgm:prSet phldrT="[Текст]" custT="1"/>
      <dgm:spPr/>
      <dgm:t>
        <a:bodyPr/>
        <a:lstStyle/>
        <a:p>
          <a:pPr algn="l"/>
          <a:r>
            <a:rPr lang="ru-RU" sz="3200" b="1" dirty="0" smtClean="0">
              <a:latin typeface="Georgia" panose="02040502050405020303" pitchFamily="18" charset="0"/>
              <a:cs typeface="Times New Roman" panose="02020603050405020304" pitchFamily="18" charset="0"/>
            </a:rPr>
            <a:t>                 </a:t>
          </a:r>
          <a:r>
            <a:rPr lang="ru-RU" sz="3200" b="1" dirty="0" smtClean="0">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СИСТЕМНЫЙ</a:t>
          </a:r>
          <a:r>
            <a:rPr lang="ru-RU" sz="25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гомеостаз жидкой части внутренней среды</a:t>
          </a:r>
          <a:endParaRPr lang="ru-RU" sz="25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FA90253F-F7CD-403E-BA7A-D0C75F6C12E1}" type="parTrans" cxnId="{CE47BEDE-898F-4979-9858-CC0E8927D09A}">
      <dgm:prSet/>
      <dgm:spPr/>
      <dgm:t>
        <a:bodyPr/>
        <a:lstStyle/>
        <a:p>
          <a:pPr algn="ctr"/>
          <a:endParaRPr lang="ru-RU"/>
        </a:p>
      </dgm:t>
    </dgm:pt>
    <dgm:pt modelId="{FE2D7302-AC4F-4477-AF94-B8EC941A5954}" type="sibTrans" cxnId="{CE47BEDE-898F-4979-9858-CC0E8927D09A}">
      <dgm:prSet/>
      <dgm:spPr/>
      <dgm:t>
        <a:bodyPr/>
        <a:lstStyle/>
        <a:p>
          <a:pPr algn="ctr"/>
          <a:endParaRPr lang="ru-RU"/>
        </a:p>
      </dgm:t>
    </dgm:pt>
    <dgm:pt modelId="{0C893C11-D4B5-4D74-89A6-1DB0CCE05365}">
      <dgm:prSet phldrT="[Текст]" custT="1"/>
      <dgm:spPr/>
      <dgm:t>
        <a:bodyPr/>
        <a:lstStyle/>
        <a:p>
          <a:pPr algn="ctr"/>
          <a:r>
            <a:rPr lang="ru-RU" sz="3200" b="1" dirty="0" smtClean="0">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ИММУНОЛОГИЧЕСКИЙ</a:t>
          </a:r>
          <a:endParaRPr lang="ru-RU" sz="3200" b="1" dirty="0">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dgm:t>
    </dgm:pt>
    <dgm:pt modelId="{B595A288-C617-4831-A357-F8C925E6EBC7}" type="parTrans" cxnId="{8ACCDD13-0583-41CE-B45C-0E7610F25450}">
      <dgm:prSet/>
      <dgm:spPr/>
      <dgm:t>
        <a:bodyPr/>
        <a:lstStyle/>
        <a:p>
          <a:pPr algn="ctr"/>
          <a:endParaRPr lang="ru-RU"/>
        </a:p>
      </dgm:t>
    </dgm:pt>
    <dgm:pt modelId="{E7B6374E-0A60-40F0-AA7F-BE7CD9B6FDD9}" type="sibTrans" cxnId="{8ACCDD13-0583-41CE-B45C-0E7610F25450}">
      <dgm:prSet/>
      <dgm:spPr/>
      <dgm:t>
        <a:bodyPr/>
        <a:lstStyle/>
        <a:p>
          <a:pPr algn="ctr"/>
          <a:endParaRPr lang="ru-RU"/>
        </a:p>
      </dgm:t>
    </dgm:pt>
    <dgm:pt modelId="{695226E5-8DAA-4EC7-94B0-FD6600A9BC06}" type="pres">
      <dgm:prSet presAssocID="{9CD08FC5-D517-41A2-965C-63DE0CBE460A}" presName="linear" presStyleCnt="0">
        <dgm:presLayoutVars>
          <dgm:dir/>
          <dgm:animLvl val="lvl"/>
          <dgm:resizeHandles val="exact"/>
        </dgm:presLayoutVars>
      </dgm:prSet>
      <dgm:spPr/>
      <dgm:t>
        <a:bodyPr/>
        <a:lstStyle/>
        <a:p>
          <a:endParaRPr lang="ru-RU"/>
        </a:p>
      </dgm:t>
    </dgm:pt>
    <dgm:pt modelId="{E29A7D98-CE94-43C0-B7B1-638B55E4879A}" type="pres">
      <dgm:prSet presAssocID="{2DC0C941-C111-41EC-8482-84BB1A2970A9}" presName="parentLin" presStyleCnt="0"/>
      <dgm:spPr/>
      <dgm:t>
        <a:bodyPr/>
        <a:lstStyle/>
        <a:p>
          <a:endParaRPr lang="ru-RU"/>
        </a:p>
      </dgm:t>
    </dgm:pt>
    <dgm:pt modelId="{B14F771A-367C-4380-ABC9-710C7D2221EA}" type="pres">
      <dgm:prSet presAssocID="{2DC0C941-C111-41EC-8482-84BB1A2970A9}" presName="parentLeftMargin" presStyleLbl="node1" presStyleIdx="0" presStyleCnt="4"/>
      <dgm:spPr/>
      <dgm:t>
        <a:bodyPr/>
        <a:lstStyle/>
        <a:p>
          <a:endParaRPr lang="ru-RU"/>
        </a:p>
      </dgm:t>
    </dgm:pt>
    <dgm:pt modelId="{C07FF11A-6E36-456A-B0BB-46F1EEEADAB1}" type="pres">
      <dgm:prSet presAssocID="{2DC0C941-C111-41EC-8482-84BB1A2970A9}" presName="parentText" presStyleLbl="node1" presStyleIdx="0" presStyleCnt="4" custScaleX="139236" custScaleY="126297" custLinFactNeighborX="-34112" custLinFactNeighborY="3121">
        <dgm:presLayoutVars>
          <dgm:chMax val="0"/>
          <dgm:bulletEnabled val="1"/>
        </dgm:presLayoutVars>
      </dgm:prSet>
      <dgm:spPr/>
      <dgm:t>
        <a:bodyPr/>
        <a:lstStyle/>
        <a:p>
          <a:endParaRPr lang="ru-RU"/>
        </a:p>
      </dgm:t>
    </dgm:pt>
    <dgm:pt modelId="{F529D314-F52C-418D-A66A-7231FF47FC87}" type="pres">
      <dgm:prSet presAssocID="{2DC0C941-C111-41EC-8482-84BB1A2970A9}" presName="negativeSpace" presStyleCnt="0"/>
      <dgm:spPr/>
      <dgm:t>
        <a:bodyPr/>
        <a:lstStyle/>
        <a:p>
          <a:endParaRPr lang="ru-RU"/>
        </a:p>
      </dgm:t>
    </dgm:pt>
    <dgm:pt modelId="{817F8E30-5EC0-4725-B36E-8E0DE943DA48}" type="pres">
      <dgm:prSet presAssocID="{2DC0C941-C111-41EC-8482-84BB1A2970A9}" presName="childText" presStyleLbl="conFgAcc1" presStyleIdx="0" presStyleCnt="4">
        <dgm:presLayoutVars>
          <dgm:bulletEnabled val="1"/>
        </dgm:presLayoutVars>
      </dgm:prSet>
      <dgm:spPr/>
      <dgm:t>
        <a:bodyPr/>
        <a:lstStyle/>
        <a:p>
          <a:endParaRPr lang="ru-RU"/>
        </a:p>
      </dgm:t>
    </dgm:pt>
    <dgm:pt modelId="{637614D3-CA6D-4C0E-ACF1-FA220C58EEE8}" type="pres">
      <dgm:prSet presAssocID="{D391BACF-BA92-4548-AEBB-D7149EDD8081}" presName="spaceBetweenRectangles" presStyleCnt="0"/>
      <dgm:spPr/>
      <dgm:t>
        <a:bodyPr/>
        <a:lstStyle/>
        <a:p>
          <a:endParaRPr lang="ru-RU"/>
        </a:p>
      </dgm:t>
    </dgm:pt>
    <dgm:pt modelId="{9BA8A605-33FD-4CF9-9055-E8C2E0A6F874}" type="pres">
      <dgm:prSet presAssocID="{8EF4ABFA-1E2A-487F-BB72-B73E0E219416}" presName="parentLin" presStyleCnt="0"/>
      <dgm:spPr/>
      <dgm:t>
        <a:bodyPr/>
        <a:lstStyle/>
        <a:p>
          <a:endParaRPr lang="ru-RU"/>
        </a:p>
      </dgm:t>
    </dgm:pt>
    <dgm:pt modelId="{9B514423-C289-4462-955B-010722DCE38C}" type="pres">
      <dgm:prSet presAssocID="{8EF4ABFA-1E2A-487F-BB72-B73E0E219416}" presName="parentLeftMargin" presStyleLbl="node1" presStyleIdx="0" presStyleCnt="4"/>
      <dgm:spPr/>
      <dgm:t>
        <a:bodyPr/>
        <a:lstStyle/>
        <a:p>
          <a:endParaRPr lang="ru-RU"/>
        </a:p>
      </dgm:t>
    </dgm:pt>
    <dgm:pt modelId="{97E3F878-F483-4AA1-9687-30F3DEE3667F}" type="pres">
      <dgm:prSet presAssocID="{8EF4ABFA-1E2A-487F-BB72-B73E0E219416}" presName="parentText" presStyleLbl="node1" presStyleIdx="1" presStyleCnt="4" custScaleX="139152" custScaleY="166835" custLinFactNeighborX="-40225" custLinFactNeighborY="4726">
        <dgm:presLayoutVars>
          <dgm:chMax val="0"/>
          <dgm:bulletEnabled val="1"/>
        </dgm:presLayoutVars>
      </dgm:prSet>
      <dgm:spPr/>
      <dgm:t>
        <a:bodyPr/>
        <a:lstStyle/>
        <a:p>
          <a:endParaRPr lang="ru-RU"/>
        </a:p>
      </dgm:t>
    </dgm:pt>
    <dgm:pt modelId="{D7E5B489-E96B-4FF6-94FB-396DF44F33BC}" type="pres">
      <dgm:prSet presAssocID="{8EF4ABFA-1E2A-487F-BB72-B73E0E219416}" presName="negativeSpace" presStyleCnt="0"/>
      <dgm:spPr/>
      <dgm:t>
        <a:bodyPr/>
        <a:lstStyle/>
        <a:p>
          <a:endParaRPr lang="ru-RU"/>
        </a:p>
      </dgm:t>
    </dgm:pt>
    <dgm:pt modelId="{658D006D-DD14-43B4-9EF9-B7D55410D353}" type="pres">
      <dgm:prSet presAssocID="{8EF4ABFA-1E2A-487F-BB72-B73E0E219416}" presName="childText" presStyleLbl="conFgAcc1" presStyleIdx="1" presStyleCnt="4">
        <dgm:presLayoutVars>
          <dgm:bulletEnabled val="1"/>
        </dgm:presLayoutVars>
      </dgm:prSet>
      <dgm:spPr/>
      <dgm:t>
        <a:bodyPr/>
        <a:lstStyle/>
        <a:p>
          <a:endParaRPr lang="ru-RU"/>
        </a:p>
      </dgm:t>
    </dgm:pt>
    <dgm:pt modelId="{5871F61D-8C9E-46D1-A785-620FA0F0F9CE}" type="pres">
      <dgm:prSet presAssocID="{82FB199D-0FC7-4206-AFFB-C37BEE585843}" presName="spaceBetweenRectangles" presStyleCnt="0"/>
      <dgm:spPr/>
      <dgm:t>
        <a:bodyPr/>
        <a:lstStyle/>
        <a:p>
          <a:endParaRPr lang="ru-RU"/>
        </a:p>
      </dgm:t>
    </dgm:pt>
    <dgm:pt modelId="{50DBE3EF-48A1-42D3-B125-10C40D96D69F}" type="pres">
      <dgm:prSet presAssocID="{E3045952-1CC4-4F8C-81B0-822B0BEEC6FC}" presName="parentLin" presStyleCnt="0"/>
      <dgm:spPr/>
      <dgm:t>
        <a:bodyPr/>
        <a:lstStyle/>
        <a:p>
          <a:endParaRPr lang="ru-RU"/>
        </a:p>
      </dgm:t>
    </dgm:pt>
    <dgm:pt modelId="{6E6C2932-70A0-417C-81D9-4B0C569D3A67}" type="pres">
      <dgm:prSet presAssocID="{E3045952-1CC4-4F8C-81B0-822B0BEEC6FC}" presName="parentLeftMargin" presStyleLbl="node1" presStyleIdx="1" presStyleCnt="4"/>
      <dgm:spPr/>
      <dgm:t>
        <a:bodyPr/>
        <a:lstStyle/>
        <a:p>
          <a:endParaRPr lang="ru-RU"/>
        </a:p>
      </dgm:t>
    </dgm:pt>
    <dgm:pt modelId="{D4F5BE32-9BC6-440D-B60F-CBFC35773E6A}" type="pres">
      <dgm:prSet presAssocID="{E3045952-1CC4-4F8C-81B0-822B0BEEC6FC}" presName="parentText" presStyleLbl="node1" presStyleIdx="2" presStyleCnt="4" custScaleX="155458" custScaleY="150662" custLinFactNeighborX="-33576" custLinFactNeighborY="-11958">
        <dgm:presLayoutVars>
          <dgm:chMax val="0"/>
          <dgm:bulletEnabled val="1"/>
        </dgm:presLayoutVars>
      </dgm:prSet>
      <dgm:spPr/>
      <dgm:t>
        <a:bodyPr/>
        <a:lstStyle/>
        <a:p>
          <a:endParaRPr lang="ru-RU"/>
        </a:p>
      </dgm:t>
    </dgm:pt>
    <dgm:pt modelId="{8A311252-902C-4A47-906B-8F7CF167DC2B}" type="pres">
      <dgm:prSet presAssocID="{E3045952-1CC4-4F8C-81B0-822B0BEEC6FC}" presName="negativeSpace" presStyleCnt="0"/>
      <dgm:spPr/>
      <dgm:t>
        <a:bodyPr/>
        <a:lstStyle/>
        <a:p>
          <a:endParaRPr lang="ru-RU"/>
        </a:p>
      </dgm:t>
    </dgm:pt>
    <dgm:pt modelId="{E02A0A8A-7346-4DF2-A2F1-C33CADE2EABD}" type="pres">
      <dgm:prSet presAssocID="{E3045952-1CC4-4F8C-81B0-822B0BEEC6FC}" presName="childText" presStyleLbl="conFgAcc1" presStyleIdx="2" presStyleCnt="4" custLinFactNeighborX="933" custLinFactNeighborY="-8359">
        <dgm:presLayoutVars>
          <dgm:bulletEnabled val="1"/>
        </dgm:presLayoutVars>
      </dgm:prSet>
      <dgm:spPr/>
      <dgm:t>
        <a:bodyPr/>
        <a:lstStyle/>
        <a:p>
          <a:endParaRPr lang="ru-RU"/>
        </a:p>
      </dgm:t>
    </dgm:pt>
    <dgm:pt modelId="{CED73763-2213-4B35-9375-B733E57E40E6}" type="pres">
      <dgm:prSet presAssocID="{FE2D7302-AC4F-4477-AF94-B8EC941A5954}" presName="spaceBetweenRectangles" presStyleCnt="0"/>
      <dgm:spPr/>
      <dgm:t>
        <a:bodyPr/>
        <a:lstStyle/>
        <a:p>
          <a:endParaRPr lang="ru-RU"/>
        </a:p>
      </dgm:t>
    </dgm:pt>
    <dgm:pt modelId="{B90CE0C0-0250-4F1A-B9C8-4A7ACB4652B3}" type="pres">
      <dgm:prSet presAssocID="{0C893C11-D4B5-4D74-89A6-1DB0CCE05365}" presName="parentLin" presStyleCnt="0"/>
      <dgm:spPr/>
      <dgm:t>
        <a:bodyPr/>
        <a:lstStyle/>
        <a:p>
          <a:endParaRPr lang="ru-RU"/>
        </a:p>
      </dgm:t>
    </dgm:pt>
    <dgm:pt modelId="{223DDDBF-888C-49A4-8D32-30BBCF8C6266}" type="pres">
      <dgm:prSet presAssocID="{0C893C11-D4B5-4D74-89A6-1DB0CCE05365}" presName="parentLeftMargin" presStyleLbl="node1" presStyleIdx="2" presStyleCnt="4"/>
      <dgm:spPr/>
      <dgm:t>
        <a:bodyPr/>
        <a:lstStyle/>
        <a:p>
          <a:endParaRPr lang="ru-RU"/>
        </a:p>
      </dgm:t>
    </dgm:pt>
    <dgm:pt modelId="{A6628D73-88A1-488E-BC42-B4652A142BAF}" type="pres">
      <dgm:prSet presAssocID="{0C893C11-D4B5-4D74-89A6-1DB0CCE05365}" presName="parentText" presStyleLbl="node1" presStyleIdx="3" presStyleCnt="4" custScaleX="138636" custScaleY="119514" custLinFactNeighborX="-40464" custLinFactNeighborY="-5408">
        <dgm:presLayoutVars>
          <dgm:chMax val="0"/>
          <dgm:bulletEnabled val="1"/>
        </dgm:presLayoutVars>
      </dgm:prSet>
      <dgm:spPr/>
      <dgm:t>
        <a:bodyPr/>
        <a:lstStyle/>
        <a:p>
          <a:endParaRPr lang="ru-RU"/>
        </a:p>
      </dgm:t>
    </dgm:pt>
    <dgm:pt modelId="{D75C8264-5CBA-47D5-B955-09E78EA9317F}" type="pres">
      <dgm:prSet presAssocID="{0C893C11-D4B5-4D74-89A6-1DB0CCE05365}" presName="negativeSpace" presStyleCnt="0"/>
      <dgm:spPr/>
      <dgm:t>
        <a:bodyPr/>
        <a:lstStyle/>
        <a:p>
          <a:endParaRPr lang="ru-RU"/>
        </a:p>
      </dgm:t>
    </dgm:pt>
    <dgm:pt modelId="{C65A7FF1-F40A-4A59-B570-4D5BB62653E6}" type="pres">
      <dgm:prSet presAssocID="{0C893C11-D4B5-4D74-89A6-1DB0CCE05365}" presName="childText" presStyleLbl="conFgAcc1" presStyleIdx="3" presStyleCnt="4" custLinFactNeighborY="-14031">
        <dgm:presLayoutVars>
          <dgm:bulletEnabled val="1"/>
        </dgm:presLayoutVars>
      </dgm:prSet>
      <dgm:spPr/>
      <dgm:t>
        <a:bodyPr/>
        <a:lstStyle/>
        <a:p>
          <a:endParaRPr lang="ru-RU"/>
        </a:p>
      </dgm:t>
    </dgm:pt>
  </dgm:ptLst>
  <dgm:cxnLst>
    <dgm:cxn modelId="{58B206B7-B612-47C4-BAE1-11FEB6D1DDC8}" srcId="{9CD08FC5-D517-41A2-965C-63DE0CBE460A}" destId="{8EF4ABFA-1E2A-487F-BB72-B73E0E219416}" srcOrd="1" destOrd="0" parTransId="{072CD2DC-8031-45E8-B41B-3F530279BEC6}" sibTransId="{82FB199D-0FC7-4206-AFFB-C37BEE585843}"/>
    <dgm:cxn modelId="{41E70744-BEFA-4D45-AC11-75D5FEF9F890}" type="presOf" srcId="{8EF4ABFA-1E2A-487F-BB72-B73E0E219416}" destId="{97E3F878-F483-4AA1-9687-30F3DEE3667F}" srcOrd="1" destOrd="0" presId="urn:microsoft.com/office/officeart/2005/8/layout/list1"/>
    <dgm:cxn modelId="{01E3ECA6-5164-46A3-9007-F3C60D27DBED}" type="presOf" srcId="{8EF4ABFA-1E2A-487F-BB72-B73E0E219416}" destId="{9B514423-C289-4462-955B-010722DCE38C}" srcOrd="0" destOrd="0" presId="urn:microsoft.com/office/officeart/2005/8/layout/list1"/>
    <dgm:cxn modelId="{32BD7F91-6B37-45C0-B013-EE7710D41B65}" type="presOf" srcId="{E3045952-1CC4-4F8C-81B0-822B0BEEC6FC}" destId="{D4F5BE32-9BC6-440D-B60F-CBFC35773E6A}" srcOrd="1" destOrd="0" presId="urn:microsoft.com/office/officeart/2005/8/layout/list1"/>
    <dgm:cxn modelId="{AEDF2995-A555-4110-AE35-CFCECD1F731A}" type="presOf" srcId="{2DC0C941-C111-41EC-8482-84BB1A2970A9}" destId="{B14F771A-367C-4380-ABC9-710C7D2221EA}" srcOrd="0" destOrd="0" presId="urn:microsoft.com/office/officeart/2005/8/layout/list1"/>
    <dgm:cxn modelId="{D8BAB565-95AA-4B37-BE30-667FB0FD12CD}" type="presOf" srcId="{9CD08FC5-D517-41A2-965C-63DE0CBE460A}" destId="{695226E5-8DAA-4EC7-94B0-FD6600A9BC06}" srcOrd="0" destOrd="0" presId="urn:microsoft.com/office/officeart/2005/8/layout/list1"/>
    <dgm:cxn modelId="{A890E927-1EAC-452F-B16B-27CBFA6A74DD}" srcId="{9CD08FC5-D517-41A2-965C-63DE0CBE460A}" destId="{2DC0C941-C111-41EC-8482-84BB1A2970A9}" srcOrd="0" destOrd="0" parTransId="{DF35E4FD-B9B3-4C39-8164-100B8E23651F}" sibTransId="{D391BACF-BA92-4548-AEBB-D7149EDD8081}"/>
    <dgm:cxn modelId="{8ACCDD13-0583-41CE-B45C-0E7610F25450}" srcId="{9CD08FC5-D517-41A2-965C-63DE0CBE460A}" destId="{0C893C11-D4B5-4D74-89A6-1DB0CCE05365}" srcOrd="3" destOrd="0" parTransId="{B595A288-C617-4831-A357-F8C925E6EBC7}" sibTransId="{E7B6374E-0A60-40F0-AA7F-BE7CD9B6FDD9}"/>
    <dgm:cxn modelId="{17F2F86F-9360-41C3-9D93-0906D947747C}" type="presOf" srcId="{2DC0C941-C111-41EC-8482-84BB1A2970A9}" destId="{C07FF11A-6E36-456A-B0BB-46F1EEEADAB1}" srcOrd="1" destOrd="0" presId="urn:microsoft.com/office/officeart/2005/8/layout/list1"/>
    <dgm:cxn modelId="{ED622B07-5096-41B8-A1FC-4DEBC196D479}" type="presOf" srcId="{0C893C11-D4B5-4D74-89A6-1DB0CCE05365}" destId="{223DDDBF-888C-49A4-8D32-30BBCF8C6266}" srcOrd="0" destOrd="0" presId="urn:microsoft.com/office/officeart/2005/8/layout/list1"/>
    <dgm:cxn modelId="{367889EB-F9DA-4DAC-A2A0-525F62FFA2B9}" type="presOf" srcId="{0C893C11-D4B5-4D74-89A6-1DB0CCE05365}" destId="{A6628D73-88A1-488E-BC42-B4652A142BAF}" srcOrd="1" destOrd="0" presId="urn:microsoft.com/office/officeart/2005/8/layout/list1"/>
    <dgm:cxn modelId="{CE47BEDE-898F-4979-9858-CC0E8927D09A}" srcId="{9CD08FC5-D517-41A2-965C-63DE0CBE460A}" destId="{E3045952-1CC4-4F8C-81B0-822B0BEEC6FC}" srcOrd="2" destOrd="0" parTransId="{FA90253F-F7CD-403E-BA7A-D0C75F6C12E1}" sibTransId="{FE2D7302-AC4F-4477-AF94-B8EC941A5954}"/>
    <dgm:cxn modelId="{740FC325-DFFB-4CA2-87E8-83BCCA5D94E2}" type="presOf" srcId="{E3045952-1CC4-4F8C-81B0-822B0BEEC6FC}" destId="{6E6C2932-70A0-417C-81D9-4B0C569D3A67}" srcOrd="0" destOrd="0" presId="urn:microsoft.com/office/officeart/2005/8/layout/list1"/>
    <dgm:cxn modelId="{2AA9BD89-F31B-417A-B291-38C51A1E289F}" type="presParOf" srcId="{695226E5-8DAA-4EC7-94B0-FD6600A9BC06}" destId="{E29A7D98-CE94-43C0-B7B1-638B55E4879A}" srcOrd="0" destOrd="0" presId="urn:microsoft.com/office/officeart/2005/8/layout/list1"/>
    <dgm:cxn modelId="{BBEDB1FD-2E32-4509-A244-4D39329CB100}" type="presParOf" srcId="{E29A7D98-CE94-43C0-B7B1-638B55E4879A}" destId="{B14F771A-367C-4380-ABC9-710C7D2221EA}" srcOrd="0" destOrd="0" presId="urn:microsoft.com/office/officeart/2005/8/layout/list1"/>
    <dgm:cxn modelId="{BA152765-1A4E-4EF9-8E88-E2BB7022F203}" type="presParOf" srcId="{E29A7D98-CE94-43C0-B7B1-638B55E4879A}" destId="{C07FF11A-6E36-456A-B0BB-46F1EEEADAB1}" srcOrd="1" destOrd="0" presId="urn:microsoft.com/office/officeart/2005/8/layout/list1"/>
    <dgm:cxn modelId="{D0B069DE-6E33-472E-B6C4-4DD586568F25}" type="presParOf" srcId="{695226E5-8DAA-4EC7-94B0-FD6600A9BC06}" destId="{F529D314-F52C-418D-A66A-7231FF47FC87}" srcOrd="1" destOrd="0" presId="urn:microsoft.com/office/officeart/2005/8/layout/list1"/>
    <dgm:cxn modelId="{C3D58AFF-5B21-433C-A74B-488C5BEC5462}" type="presParOf" srcId="{695226E5-8DAA-4EC7-94B0-FD6600A9BC06}" destId="{817F8E30-5EC0-4725-B36E-8E0DE943DA48}" srcOrd="2" destOrd="0" presId="urn:microsoft.com/office/officeart/2005/8/layout/list1"/>
    <dgm:cxn modelId="{5C695DB4-4017-4475-A32C-668C210FFBC3}" type="presParOf" srcId="{695226E5-8DAA-4EC7-94B0-FD6600A9BC06}" destId="{637614D3-CA6D-4C0E-ACF1-FA220C58EEE8}" srcOrd="3" destOrd="0" presId="urn:microsoft.com/office/officeart/2005/8/layout/list1"/>
    <dgm:cxn modelId="{4C289626-79B5-4C4B-832E-AF1169D61130}" type="presParOf" srcId="{695226E5-8DAA-4EC7-94B0-FD6600A9BC06}" destId="{9BA8A605-33FD-4CF9-9055-E8C2E0A6F874}" srcOrd="4" destOrd="0" presId="urn:microsoft.com/office/officeart/2005/8/layout/list1"/>
    <dgm:cxn modelId="{A00C53B3-34A3-46BF-A1DA-CCA9BDB992A4}" type="presParOf" srcId="{9BA8A605-33FD-4CF9-9055-E8C2E0A6F874}" destId="{9B514423-C289-4462-955B-010722DCE38C}" srcOrd="0" destOrd="0" presId="urn:microsoft.com/office/officeart/2005/8/layout/list1"/>
    <dgm:cxn modelId="{43423446-1473-4EBE-952B-7E5D0FA6B7D1}" type="presParOf" srcId="{9BA8A605-33FD-4CF9-9055-E8C2E0A6F874}" destId="{97E3F878-F483-4AA1-9687-30F3DEE3667F}" srcOrd="1" destOrd="0" presId="urn:microsoft.com/office/officeart/2005/8/layout/list1"/>
    <dgm:cxn modelId="{B0B18EC8-5B7A-4E39-9142-569D4E22947C}" type="presParOf" srcId="{695226E5-8DAA-4EC7-94B0-FD6600A9BC06}" destId="{D7E5B489-E96B-4FF6-94FB-396DF44F33BC}" srcOrd="5" destOrd="0" presId="urn:microsoft.com/office/officeart/2005/8/layout/list1"/>
    <dgm:cxn modelId="{AC68F962-B832-40B1-802A-700D43416B66}" type="presParOf" srcId="{695226E5-8DAA-4EC7-94B0-FD6600A9BC06}" destId="{658D006D-DD14-43B4-9EF9-B7D55410D353}" srcOrd="6" destOrd="0" presId="urn:microsoft.com/office/officeart/2005/8/layout/list1"/>
    <dgm:cxn modelId="{E18E3214-CF1E-4F65-887A-20CBCCF2F3E5}" type="presParOf" srcId="{695226E5-8DAA-4EC7-94B0-FD6600A9BC06}" destId="{5871F61D-8C9E-46D1-A785-620FA0F0F9CE}" srcOrd="7" destOrd="0" presId="urn:microsoft.com/office/officeart/2005/8/layout/list1"/>
    <dgm:cxn modelId="{E0635C8C-B392-44FE-ADD2-3CB6D995E251}" type="presParOf" srcId="{695226E5-8DAA-4EC7-94B0-FD6600A9BC06}" destId="{50DBE3EF-48A1-42D3-B125-10C40D96D69F}" srcOrd="8" destOrd="0" presId="urn:microsoft.com/office/officeart/2005/8/layout/list1"/>
    <dgm:cxn modelId="{C5907967-379B-41CB-90DA-8F50B7B702D4}" type="presParOf" srcId="{50DBE3EF-48A1-42D3-B125-10C40D96D69F}" destId="{6E6C2932-70A0-417C-81D9-4B0C569D3A67}" srcOrd="0" destOrd="0" presId="urn:microsoft.com/office/officeart/2005/8/layout/list1"/>
    <dgm:cxn modelId="{FF7C8A37-2C77-4CBE-BB83-64ADF2B4368E}" type="presParOf" srcId="{50DBE3EF-48A1-42D3-B125-10C40D96D69F}" destId="{D4F5BE32-9BC6-440D-B60F-CBFC35773E6A}" srcOrd="1" destOrd="0" presId="urn:microsoft.com/office/officeart/2005/8/layout/list1"/>
    <dgm:cxn modelId="{9B4AE501-42E3-4D92-B47B-8C64DCB9D19C}" type="presParOf" srcId="{695226E5-8DAA-4EC7-94B0-FD6600A9BC06}" destId="{8A311252-902C-4A47-906B-8F7CF167DC2B}" srcOrd="9" destOrd="0" presId="urn:microsoft.com/office/officeart/2005/8/layout/list1"/>
    <dgm:cxn modelId="{4A1F6ADC-CF1D-4966-AD1A-11D0E2D649E4}" type="presParOf" srcId="{695226E5-8DAA-4EC7-94B0-FD6600A9BC06}" destId="{E02A0A8A-7346-4DF2-A2F1-C33CADE2EABD}" srcOrd="10" destOrd="0" presId="urn:microsoft.com/office/officeart/2005/8/layout/list1"/>
    <dgm:cxn modelId="{9EE551C9-4FB6-4C05-AF5E-6A75FE307BE9}" type="presParOf" srcId="{695226E5-8DAA-4EC7-94B0-FD6600A9BC06}" destId="{CED73763-2213-4B35-9375-B733E57E40E6}" srcOrd="11" destOrd="0" presId="urn:microsoft.com/office/officeart/2005/8/layout/list1"/>
    <dgm:cxn modelId="{BE3F6D61-A8D4-420E-8CD1-43643D33FCC6}" type="presParOf" srcId="{695226E5-8DAA-4EC7-94B0-FD6600A9BC06}" destId="{B90CE0C0-0250-4F1A-B9C8-4A7ACB4652B3}" srcOrd="12" destOrd="0" presId="urn:microsoft.com/office/officeart/2005/8/layout/list1"/>
    <dgm:cxn modelId="{4CFB00A3-3409-48C5-881C-8888532A6436}" type="presParOf" srcId="{B90CE0C0-0250-4F1A-B9C8-4A7ACB4652B3}" destId="{223DDDBF-888C-49A4-8D32-30BBCF8C6266}" srcOrd="0" destOrd="0" presId="urn:microsoft.com/office/officeart/2005/8/layout/list1"/>
    <dgm:cxn modelId="{D3A980E3-FD5E-4537-9228-958DE171D20A}" type="presParOf" srcId="{B90CE0C0-0250-4F1A-B9C8-4A7ACB4652B3}" destId="{A6628D73-88A1-488E-BC42-B4652A142BAF}" srcOrd="1" destOrd="0" presId="urn:microsoft.com/office/officeart/2005/8/layout/list1"/>
    <dgm:cxn modelId="{6A098954-F416-4516-9492-77501F2DC25E}" type="presParOf" srcId="{695226E5-8DAA-4EC7-94B0-FD6600A9BC06}" destId="{D75C8264-5CBA-47D5-B955-09E78EA9317F}" srcOrd="13" destOrd="0" presId="urn:microsoft.com/office/officeart/2005/8/layout/list1"/>
    <dgm:cxn modelId="{464543A9-FD8A-4262-B6A1-4D8A19FE604A}" type="presParOf" srcId="{695226E5-8DAA-4EC7-94B0-FD6600A9BC06}" destId="{C65A7FF1-F40A-4A59-B570-4D5BB62653E6}"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4C33AA-28FB-46A1-B452-37390F9EA3FD}" type="doc">
      <dgm:prSet loTypeId="urn:microsoft.com/office/officeart/2005/8/layout/hierarchy1" loCatId="hierarchy" qsTypeId="urn:microsoft.com/office/officeart/2005/8/quickstyle/simple5" qsCatId="simple" csTypeId="urn:microsoft.com/office/officeart/2005/8/colors/colorful1" csCatId="colorful" phldr="1"/>
      <dgm:spPr/>
      <dgm:t>
        <a:bodyPr/>
        <a:lstStyle/>
        <a:p>
          <a:endParaRPr lang="ru-RU"/>
        </a:p>
      </dgm:t>
    </dgm:pt>
    <dgm:pt modelId="{DB5000C3-3883-4CE0-AE02-63378BE97345}">
      <dgm:prSet phldrT="[Текст]" custT="1"/>
      <dgm:spPr>
        <a:ln>
          <a:noFill/>
        </a:ln>
        <a:effectLst>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a:sp3d>
      </dgm:spPr>
      <dgm:t>
        <a:bodyPr/>
        <a:lstStyle/>
        <a:p>
          <a:r>
            <a:rPr lang="ru-RU" sz="4000" b="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rPr>
            <a:t>Носители чужеродной генетической информации</a:t>
          </a:r>
          <a:endParaRPr lang="ru-RU" sz="4000" b="1" dirty="0">
            <a:solidFill>
              <a:schemeClr val="accent2">
                <a:lumMod val="75000"/>
              </a:schemeClr>
            </a:solidFill>
            <a:effectLst>
              <a:outerShdw blurRad="38100" dist="38100" dir="2700000" algn="tl">
                <a:srgbClr val="000000">
                  <a:alpha val="43137"/>
                </a:srgbClr>
              </a:outerShdw>
            </a:effectLst>
            <a:latin typeface="Georgia" panose="02040502050405020303" pitchFamily="18" charset="0"/>
          </a:endParaRPr>
        </a:p>
      </dgm:t>
    </dgm:pt>
    <dgm:pt modelId="{7A5B5AA3-D237-4FCD-A04C-C72E1DDC8A5D}" type="parTrans" cxnId="{4AE4E355-EA6B-409E-ACD3-921D2A2708A6}">
      <dgm:prSet/>
      <dgm:spPr/>
      <dgm:t>
        <a:bodyPr/>
        <a:lstStyle/>
        <a:p>
          <a:endParaRPr lang="ru-RU"/>
        </a:p>
      </dgm:t>
    </dgm:pt>
    <dgm:pt modelId="{2936F80F-E97C-4B26-B687-F2F290456BD0}" type="sibTrans" cxnId="{4AE4E355-EA6B-409E-ACD3-921D2A2708A6}">
      <dgm:prSet/>
      <dgm:spPr/>
      <dgm:t>
        <a:bodyPr/>
        <a:lstStyle/>
        <a:p>
          <a:endParaRPr lang="ru-RU"/>
        </a:p>
      </dgm:t>
    </dgm:pt>
    <dgm:pt modelId="{D4408D41-992C-4775-A348-551CB4B7B6C3}">
      <dgm:prSet phldrT="[Текст]" custT="1"/>
      <dgm:spPr>
        <a:ln>
          <a:noFill/>
        </a:ln>
        <a:effectLst>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a:sp3d>
      </dgm:spPr>
      <dgm:t>
        <a:bodyPr/>
        <a:lstStyle/>
        <a:p>
          <a:r>
            <a:rPr lang="ru-RU" sz="2800" b="1" dirty="0" smtClean="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Внешние агенты:</a:t>
          </a:r>
        </a:p>
        <a:p>
          <a:r>
            <a:rPr lang="ru-RU" sz="2400" b="1" dirty="0" smtClean="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Бактерии (токсины), вирусы, клетки других организмов </a:t>
          </a:r>
          <a:endParaRPr lang="ru-RU" sz="2400"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dgm:t>
    </dgm:pt>
    <dgm:pt modelId="{D8B9A8A3-ADE0-4EEC-AE93-197E3EE9656B}" type="parTrans" cxnId="{E84DEE2C-29B3-47C7-A8D9-AADA2B665173}">
      <dgm:prSet/>
      <dgm:spPr/>
      <dgm:t>
        <a:bodyPr/>
        <a:lstStyle/>
        <a:p>
          <a:endParaRPr lang="ru-RU"/>
        </a:p>
      </dgm:t>
    </dgm:pt>
    <dgm:pt modelId="{865F2A49-08A2-495E-9288-D717746C7B8B}" type="sibTrans" cxnId="{E84DEE2C-29B3-47C7-A8D9-AADA2B665173}">
      <dgm:prSet/>
      <dgm:spPr/>
      <dgm:t>
        <a:bodyPr/>
        <a:lstStyle/>
        <a:p>
          <a:endParaRPr lang="ru-RU"/>
        </a:p>
      </dgm:t>
    </dgm:pt>
    <dgm:pt modelId="{F759C582-F908-4B66-B96C-6C49E54FA241}">
      <dgm:prSet phldrT="[Текст]"/>
      <dgm:spPr>
        <a:ln>
          <a:noFill/>
        </a:ln>
        <a:effectLst>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a:sp3d>
      </dgm:spPr>
      <dgm:t>
        <a:bodyPr/>
        <a:lstStyle/>
        <a:p>
          <a:r>
            <a:rPr lang="ru-RU" b="1" dirty="0" smtClean="0">
              <a:solidFill>
                <a:schemeClr val="accent6">
                  <a:lumMod val="50000"/>
                </a:schemeClr>
              </a:solidFill>
              <a:effectLst>
                <a:outerShdw blurRad="38100" dist="38100" dir="2700000" algn="tl">
                  <a:srgbClr val="000000">
                    <a:alpha val="43137"/>
                  </a:srgbClr>
                </a:outerShdw>
              </a:effectLst>
              <a:latin typeface="Georgia" panose="02040502050405020303" pitchFamily="18" charset="0"/>
            </a:rPr>
            <a:t>Собственные мутировавшие соматические клетки</a:t>
          </a:r>
          <a:endParaRPr lang="ru-RU" b="1" dirty="0">
            <a:solidFill>
              <a:schemeClr val="accent6">
                <a:lumMod val="50000"/>
              </a:schemeClr>
            </a:solidFill>
            <a:effectLst>
              <a:outerShdw blurRad="38100" dist="38100" dir="2700000" algn="tl">
                <a:srgbClr val="000000">
                  <a:alpha val="43137"/>
                </a:srgbClr>
              </a:outerShdw>
            </a:effectLst>
            <a:latin typeface="Georgia" panose="02040502050405020303" pitchFamily="18" charset="0"/>
          </a:endParaRPr>
        </a:p>
      </dgm:t>
    </dgm:pt>
    <dgm:pt modelId="{435D0F0E-FDB2-43BD-9F53-9CE25D4CB1B5}" type="parTrans" cxnId="{FA0BA0D0-F6B1-4BCA-9439-8BD6FE264EF5}">
      <dgm:prSet/>
      <dgm:spPr/>
      <dgm:t>
        <a:bodyPr/>
        <a:lstStyle/>
        <a:p>
          <a:endParaRPr lang="ru-RU"/>
        </a:p>
      </dgm:t>
    </dgm:pt>
    <dgm:pt modelId="{EFD16A11-AB1B-400B-9AC9-7ACE586ABEF7}" type="sibTrans" cxnId="{FA0BA0D0-F6B1-4BCA-9439-8BD6FE264EF5}">
      <dgm:prSet/>
      <dgm:spPr/>
      <dgm:t>
        <a:bodyPr/>
        <a:lstStyle/>
        <a:p>
          <a:endParaRPr lang="ru-RU"/>
        </a:p>
      </dgm:t>
    </dgm:pt>
    <dgm:pt modelId="{AD904F13-2492-4629-8B45-0C6C21EB5FE9}" type="pres">
      <dgm:prSet presAssocID="{774C33AA-28FB-46A1-B452-37390F9EA3FD}" presName="hierChild1" presStyleCnt="0">
        <dgm:presLayoutVars>
          <dgm:chPref val="1"/>
          <dgm:dir/>
          <dgm:animOne val="branch"/>
          <dgm:animLvl val="lvl"/>
          <dgm:resizeHandles/>
        </dgm:presLayoutVars>
      </dgm:prSet>
      <dgm:spPr/>
      <dgm:t>
        <a:bodyPr/>
        <a:lstStyle/>
        <a:p>
          <a:endParaRPr lang="ru-RU"/>
        </a:p>
      </dgm:t>
    </dgm:pt>
    <dgm:pt modelId="{221BE03E-C6FE-49C4-AA6F-13FB3ABA1D13}" type="pres">
      <dgm:prSet presAssocID="{DB5000C3-3883-4CE0-AE02-63378BE97345}" presName="hierRoot1" presStyleCnt="0"/>
      <dgm:spPr/>
      <dgm:t>
        <a:bodyPr/>
        <a:lstStyle/>
        <a:p>
          <a:endParaRPr lang="ru-RU"/>
        </a:p>
      </dgm:t>
    </dgm:pt>
    <dgm:pt modelId="{85B8C34F-1A72-4E7B-8288-83FEFA817FBD}" type="pres">
      <dgm:prSet presAssocID="{DB5000C3-3883-4CE0-AE02-63378BE97345}" presName="composite" presStyleCnt="0"/>
      <dgm:spPr/>
      <dgm:t>
        <a:bodyPr/>
        <a:lstStyle/>
        <a:p>
          <a:endParaRPr lang="ru-RU"/>
        </a:p>
      </dgm:t>
    </dgm:pt>
    <dgm:pt modelId="{F436649F-1144-49AF-A8CF-591223EAEBA7}" type="pres">
      <dgm:prSet presAssocID="{DB5000C3-3883-4CE0-AE02-63378BE97345}" presName="background" presStyleLbl="node0" presStyleIdx="0" presStyleCnt="1"/>
      <dgm:spPr/>
      <dgm:t>
        <a:bodyPr/>
        <a:lstStyle/>
        <a:p>
          <a:endParaRPr lang="ru-RU"/>
        </a:p>
      </dgm:t>
    </dgm:pt>
    <dgm:pt modelId="{620221E1-720B-4213-A137-434C8FBEED58}" type="pres">
      <dgm:prSet presAssocID="{DB5000C3-3883-4CE0-AE02-63378BE97345}" presName="text" presStyleLbl="fgAcc0" presStyleIdx="0" presStyleCnt="1" custScaleX="440052" custScaleY="192857" custLinFactNeighborX="0" custLinFactNeighborY="-64817">
        <dgm:presLayoutVars>
          <dgm:chPref val="3"/>
        </dgm:presLayoutVars>
      </dgm:prSet>
      <dgm:spPr/>
      <dgm:t>
        <a:bodyPr/>
        <a:lstStyle/>
        <a:p>
          <a:endParaRPr lang="ru-RU"/>
        </a:p>
      </dgm:t>
    </dgm:pt>
    <dgm:pt modelId="{DC72B5F6-D633-4F2E-926A-2ADEFCDB2188}" type="pres">
      <dgm:prSet presAssocID="{DB5000C3-3883-4CE0-AE02-63378BE97345}" presName="hierChild2" presStyleCnt="0"/>
      <dgm:spPr/>
      <dgm:t>
        <a:bodyPr/>
        <a:lstStyle/>
        <a:p>
          <a:endParaRPr lang="ru-RU"/>
        </a:p>
      </dgm:t>
    </dgm:pt>
    <dgm:pt modelId="{EC2A797F-9D13-445B-A0DF-F6303A7EF600}" type="pres">
      <dgm:prSet presAssocID="{D8B9A8A3-ADE0-4EEC-AE93-197E3EE9656B}" presName="Name10" presStyleLbl="parChTrans1D2" presStyleIdx="0" presStyleCnt="2"/>
      <dgm:spPr/>
      <dgm:t>
        <a:bodyPr/>
        <a:lstStyle/>
        <a:p>
          <a:endParaRPr lang="ru-RU"/>
        </a:p>
      </dgm:t>
    </dgm:pt>
    <dgm:pt modelId="{06C3C4BB-A2A2-44C6-A5E0-6709BD450FCF}" type="pres">
      <dgm:prSet presAssocID="{D4408D41-992C-4775-A348-551CB4B7B6C3}" presName="hierRoot2" presStyleCnt="0"/>
      <dgm:spPr/>
      <dgm:t>
        <a:bodyPr/>
        <a:lstStyle/>
        <a:p>
          <a:endParaRPr lang="ru-RU"/>
        </a:p>
      </dgm:t>
    </dgm:pt>
    <dgm:pt modelId="{2D0D6769-E109-4781-A25C-7E0AB5751E41}" type="pres">
      <dgm:prSet presAssocID="{D4408D41-992C-4775-A348-551CB4B7B6C3}" presName="composite2" presStyleCnt="0"/>
      <dgm:spPr/>
      <dgm:t>
        <a:bodyPr/>
        <a:lstStyle/>
        <a:p>
          <a:endParaRPr lang="ru-RU"/>
        </a:p>
      </dgm:t>
    </dgm:pt>
    <dgm:pt modelId="{7979B918-0888-4AC5-8812-C1D42CE4F3DC}" type="pres">
      <dgm:prSet presAssocID="{D4408D41-992C-4775-A348-551CB4B7B6C3}" presName="background2" presStyleLbl="node2" presStyleIdx="0" presStyleCnt="2"/>
      <dgm:spPr/>
      <dgm:t>
        <a:bodyPr/>
        <a:lstStyle/>
        <a:p>
          <a:endParaRPr lang="ru-RU"/>
        </a:p>
      </dgm:t>
    </dgm:pt>
    <dgm:pt modelId="{315671DC-8BEC-4969-9440-1C844CC6989E}" type="pres">
      <dgm:prSet presAssocID="{D4408D41-992C-4775-A348-551CB4B7B6C3}" presName="text2" presStyleLbl="fgAcc2" presStyleIdx="0" presStyleCnt="2" custScaleX="251714" custScaleY="167398" custLinFactNeighborX="-2304" custLinFactNeighborY="16498">
        <dgm:presLayoutVars>
          <dgm:chPref val="3"/>
        </dgm:presLayoutVars>
      </dgm:prSet>
      <dgm:spPr/>
      <dgm:t>
        <a:bodyPr/>
        <a:lstStyle/>
        <a:p>
          <a:endParaRPr lang="ru-RU"/>
        </a:p>
      </dgm:t>
    </dgm:pt>
    <dgm:pt modelId="{0DEF4A5F-93A8-46C9-ABDD-F6AB366B4462}" type="pres">
      <dgm:prSet presAssocID="{D4408D41-992C-4775-A348-551CB4B7B6C3}" presName="hierChild3" presStyleCnt="0"/>
      <dgm:spPr/>
      <dgm:t>
        <a:bodyPr/>
        <a:lstStyle/>
        <a:p>
          <a:endParaRPr lang="ru-RU"/>
        </a:p>
      </dgm:t>
    </dgm:pt>
    <dgm:pt modelId="{CA18F181-6FFF-49F2-844D-EFE73DDDBCBE}" type="pres">
      <dgm:prSet presAssocID="{435D0F0E-FDB2-43BD-9F53-9CE25D4CB1B5}" presName="Name10" presStyleLbl="parChTrans1D2" presStyleIdx="1" presStyleCnt="2"/>
      <dgm:spPr/>
      <dgm:t>
        <a:bodyPr/>
        <a:lstStyle/>
        <a:p>
          <a:endParaRPr lang="ru-RU"/>
        </a:p>
      </dgm:t>
    </dgm:pt>
    <dgm:pt modelId="{61F4456B-8C9E-4708-A996-5E10E075494A}" type="pres">
      <dgm:prSet presAssocID="{F759C582-F908-4B66-B96C-6C49E54FA241}" presName="hierRoot2" presStyleCnt="0"/>
      <dgm:spPr/>
      <dgm:t>
        <a:bodyPr/>
        <a:lstStyle/>
        <a:p>
          <a:endParaRPr lang="ru-RU"/>
        </a:p>
      </dgm:t>
    </dgm:pt>
    <dgm:pt modelId="{4D906D44-ECC0-46EE-997E-388096B7B291}" type="pres">
      <dgm:prSet presAssocID="{F759C582-F908-4B66-B96C-6C49E54FA241}" presName="composite2" presStyleCnt="0"/>
      <dgm:spPr/>
      <dgm:t>
        <a:bodyPr/>
        <a:lstStyle/>
        <a:p>
          <a:endParaRPr lang="ru-RU"/>
        </a:p>
      </dgm:t>
    </dgm:pt>
    <dgm:pt modelId="{96133257-63E6-4AEF-8CB6-27DCA09DD1F1}" type="pres">
      <dgm:prSet presAssocID="{F759C582-F908-4B66-B96C-6C49E54FA241}" presName="background2" presStyleLbl="node2" presStyleIdx="1" presStyleCnt="2"/>
      <dgm:spPr/>
      <dgm:t>
        <a:bodyPr/>
        <a:lstStyle/>
        <a:p>
          <a:endParaRPr lang="ru-RU"/>
        </a:p>
      </dgm:t>
    </dgm:pt>
    <dgm:pt modelId="{1D4FFA04-1BBA-4599-B5FB-7D2FFA77E643}" type="pres">
      <dgm:prSet presAssocID="{F759C582-F908-4B66-B96C-6C49E54FA241}" presName="text2" presStyleLbl="fgAcc2" presStyleIdx="1" presStyleCnt="2" custScaleX="224720" custScaleY="163447" custLinFactNeighborX="-815" custLinFactNeighborY="23609">
        <dgm:presLayoutVars>
          <dgm:chPref val="3"/>
        </dgm:presLayoutVars>
      </dgm:prSet>
      <dgm:spPr/>
      <dgm:t>
        <a:bodyPr/>
        <a:lstStyle/>
        <a:p>
          <a:endParaRPr lang="ru-RU"/>
        </a:p>
      </dgm:t>
    </dgm:pt>
    <dgm:pt modelId="{AF139F07-0A83-4EA8-A637-33E0F1B1D9F0}" type="pres">
      <dgm:prSet presAssocID="{F759C582-F908-4B66-B96C-6C49E54FA241}" presName="hierChild3" presStyleCnt="0"/>
      <dgm:spPr/>
      <dgm:t>
        <a:bodyPr/>
        <a:lstStyle/>
        <a:p>
          <a:endParaRPr lang="ru-RU"/>
        </a:p>
      </dgm:t>
    </dgm:pt>
  </dgm:ptLst>
  <dgm:cxnLst>
    <dgm:cxn modelId="{02D46896-CFBB-42DB-A3A0-C11853E26AB9}" type="presOf" srcId="{F759C582-F908-4B66-B96C-6C49E54FA241}" destId="{1D4FFA04-1BBA-4599-B5FB-7D2FFA77E643}" srcOrd="0" destOrd="0" presId="urn:microsoft.com/office/officeart/2005/8/layout/hierarchy1"/>
    <dgm:cxn modelId="{1089BBE0-8732-4C49-9DA1-363282256AFC}" type="presOf" srcId="{774C33AA-28FB-46A1-B452-37390F9EA3FD}" destId="{AD904F13-2492-4629-8B45-0C6C21EB5FE9}" srcOrd="0" destOrd="0" presId="urn:microsoft.com/office/officeart/2005/8/layout/hierarchy1"/>
    <dgm:cxn modelId="{53CB42D4-F4F5-4204-B7CE-DEA2F17DBDAA}" type="presOf" srcId="{435D0F0E-FDB2-43BD-9F53-9CE25D4CB1B5}" destId="{CA18F181-6FFF-49F2-844D-EFE73DDDBCBE}" srcOrd="0" destOrd="0" presId="urn:microsoft.com/office/officeart/2005/8/layout/hierarchy1"/>
    <dgm:cxn modelId="{04E85294-9FDF-4C1C-9EF6-FC9C8C9A216F}" type="presOf" srcId="{D8B9A8A3-ADE0-4EEC-AE93-197E3EE9656B}" destId="{EC2A797F-9D13-445B-A0DF-F6303A7EF600}" srcOrd="0" destOrd="0" presId="urn:microsoft.com/office/officeart/2005/8/layout/hierarchy1"/>
    <dgm:cxn modelId="{BFA486DB-40BE-460C-9180-172D1FA5AC61}" type="presOf" srcId="{D4408D41-992C-4775-A348-551CB4B7B6C3}" destId="{315671DC-8BEC-4969-9440-1C844CC6989E}" srcOrd="0" destOrd="0" presId="urn:microsoft.com/office/officeart/2005/8/layout/hierarchy1"/>
    <dgm:cxn modelId="{D972A2B0-98B8-46EC-9C81-CC0711DA7738}" type="presOf" srcId="{DB5000C3-3883-4CE0-AE02-63378BE97345}" destId="{620221E1-720B-4213-A137-434C8FBEED58}" srcOrd="0" destOrd="0" presId="urn:microsoft.com/office/officeart/2005/8/layout/hierarchy1"/>
    <dgm:cxn modelId="{4AE4E355-EA6B-409E-ACD3-921D2A2708A6}" srcId="{774C33AA-28FB-46A1-B452-37390F9EA3FD}" destId="{DB5000C3-3883-4CE0-AE02-63378BE97345}" srcOrd="0" destOrd="0" parTransId="{7A5B5AA3-D237-4FCD-A04C-C72E1DDC8A5D}" sibTransId="{2936F80F-E97C-4B26-B687-F2F290456BD0}"/>
    <dgm:cxn modelId="{FA0BA0D0-F6B1-4BCA-9439-8BD6FE264EF5}" srcId="{DB5000C3-3883-4CE0-AE02-63378BE97345}" destId="{F759C582-F908-4B66-B96C-6C49E54FA241}" srcOrd="1" destOrd="0" parTransId="{435D0F0E-FDB2-43BD-9F53-9CE25D4CB1B5}" sibTransId="{EFD16A11-AB1B-400B-9AC9-7ACE586ABEF7}"/>
    <dgm:cxn modelId="{E84DEE2C-29B3-47C7-A8D9-AADA2B665173}" srcId="{DB5000C3-3883-4CE0-AE02-63378BE97345}" destId="{D4408D41-992C-4775-A348-551CB4B7B6C3}" srcOrd="0" destOrd="0" parTransId="{D8B9A8A3-ADE0-4EEC-AE93-197E3EE9656B}" sibTransId="{865F2A49-08A2-495E-9288-D717746C7B8B}"/>
    <dgm:cxn modelId="{F2B8812E-ECA6-44E8-B615-D1A0D4DF25D9}" type="presParOf" srcId="{AD904F13-2492-4629-8B45-0C6C21EB5FE9}" destId="{221BE03E-C6FE-49C4-AA6F-13FB3ABA1D13}" srcOrd="0" destOrd="0" presId="urn:microsoft.com/office/officeart/2005/8/layout/hierarchy1"/>
    <dgm:cxn modelId="{2DFEBF21-F9C1-483A-A2A4-8119A76B3A45}" type="presParOf" srcId="{221BE03E-C6FE-49C4-AA6F-13FB3ABA1D13}" destId="{85B8C34F-1A72-4E7B-8288-83FEFA817FBD}" srcOrd="0" destOrd="0" presId="urn:microsoft.com/office/officeart/2005/8/layout/hierarchy1"/>
    <dgm:cxn modelId="{531B424C-78B6-4518-BA22-E15B79A1E52D}" type="presParOf" srcId="{85B8C34F-1A72-4E7B-8288-83FEFA817FBD}" destId="{F436649F-1144-49AF-A8CF-591223EAEBA7}" srcOrd="0" destOrd="0" presId="urn:microsoft.com/office/officeart/2005/8/layout/hierarchy1"/>
    <dgm:cxn modelId="{6FF43E1D-6111-41E2-95CF-DF2559044332}" type="presParOf" srcId="{85B8C34F-1A72-4E7B-8288-83FEFA817FBD}" destId="{620221E1-720B-4213-A137-434C8FBEED58}" srcOrd="1" destOrd="0" presId="urn:microsoft.com/office/officeart/2005/8/layout/hierarchy1"/>
    <dgm:cxn modelId="{AEF0B0E0-E866-4BBC-B10E-E1F6DE07A905}" type="presParOf" srcId="{221BE03E-C6FE-49C4-AA6F-13FB3ABA1D13}" destId="{DC72B5F6-D633-4F2E-926A-2ADEFCDB2188}" srcOrd="1" destOrd="0" presId="urn:microsoft.com/office/officeart/2005/8/layout/hierarchy1"/>
    <dgm:cxn modelId="{683F93CA-F671-48EB-A6DB-209B7EB584DA}" type="presParOf" srcId="{DC72B5F6-D633-4F2E-926A-2ADEFCDB2188}" destId="{EC2A797F-9D13-445B-A0DF-F6303A7EF600}" srcOrd="0" destOrd="0" presId="urn:microsoft.com/office/officeart/2005/8/layout/hierarchy1"/>
    <dgm:cxn modelId="{FDCBFAA4-C873-4B0B-9C38-9C41D232BBB6}" type="presParOf" srcId="{DC72B5F6-D633-4F2E-926A-2ADEFCDB2188}" destId="{06C3C4BB-A2A2-44C6-A5E0-6709BD450FCF}" srcOrd="1" destOrd="0" presId="urn:microsoft.com/office/officeart/2005/8/layout/hierarchy1"/>
    <dgm:cxn modelId="{AC258E96-D112-4B3C-90D9-B28E3F7F41E0}" type="presParOf" srcId="{06C3C4BB-A2A2-44C6-A5E0-6709BD450FCF}" destId="{2D0D6769-E109-4781-A25C-7E0AB5751E41}" srcOrd="0" destOrd="0" presId="urn:microsoft.com/office/officeart/2005/8/layout/hierarchy1"/>
    <dgm:cxn modelId="{E790274E-AC63-4A34-BDFE-9D6B9EDA1C9D}" type="presParOf" srcId="{2D0D6769-E109-4781-A25C-7E0AB5751E41}" destId="{7979B918-0888-4AC5-8812-C1D42CE4F3DC}" srcOrd="0" destOrd="0" presId="urn:microsoft.com/office/officeart/2005/8/layout/hierarchy1"/>
    <dgm:cxn modelId="{0993588E-D619-4E3E-AD64-75EF37CE29B0}" type="presParOf" srcId="{2D0D6769-E109-4781-A25C-7E0AB5751E41}" destId="{315671DC-8BEC-4969-9440-1C844CC6989E}" srcOrd="1" destOrd="0" presId="urn:microsoft.com/office/officeart/2005/8/layout/hierarchy1"/>
    <dgm:cxn modelId="{CD96F325-8D24-4DD5-9ED0-CA30910E5556}" type="presParOf" srcId="{06C3C4BB-A2A2-44C6-A5E0-6709BD450FCF}" destId="{0DEF4A5F-93A8-46C9-ABDD-F6AB366B4462}" srcOrd="1" destOrd="0" presId="urn:microsoft.com/office/officeart/2005/8/layout/hierarchy1"/>
    <dgm:cxn modelId="{0333E0AB-FB8A-41FF-A09F-293690D35A9B}" type="presParOf" srcId="{DC72B5F6-D633-4F2E-926A-2ADEFCDB2188}" destId="{CA18F181-6FFF-49F2-844D-EFE73DDDBCBE}" srcOrd="2" destOrd="0" presId="urn:microsoft.com/office/officeart/2005/8/layout/hierarchy1"/>
    <dgm:cxn modelId="{7E54F728-3E16-43D3-8DC5-6AB170077AA8}" type="presParOf" srcId="{DC72B5F6-D633-4F2E-926A-2ADEFCDB2188}" destId="{61F4456B-8C9E-4708-A996-5E10E075494A}" srcOrd="3" destOrd="0" presId="urn:microsoft.com/office/officeart/2005/8/layout/hierarchy1"/>
    <dgm:cxn modelId="{A7E91E13-56B7-40A8-A16C-EA75097E4CF1}" type="presParOf" srcId="{61F4456B-8C9E-4708-A996-5E10E075494A}" destId="{4D906D44-ECC0-46EE-997E-388096B7B291}" srcOrd="0" destOrd="0" presId="urn:microsoft.com/office/officeart/2005/8/layout/hierarchy1"/>
    <dgm:cxn modelId="{8C948759-F6AE-4C1E-9310-011CC09D1C17}" type="presParOf" srcId="{4D906D44-ECC0-46EE-997E-388096B7B291}" destId="{96133257-63E6-4AEF-8CB6-27DCA09DD1F1}" srcOrd="0" destOrd="0" presId="urn:microsoft.com/office/officeart/2005/8/layout/hierarchy1"/>
    <dgm:cxn modelId="{1627899D-0DF8-4037-A123-EA9B52979733}" type="presParOf" srcId="{4D906D44-ECC0-46EE-997E-388096B7B291}" destId="{1D4FFA04-1BBA-4599-B5FB-7D2FFA77E643}" srcOrd="1" destOrd="0" presId="urn:microsoft.com/office/officeart/2005/8/layout/hierarchy1"/>
    <dgm:cxn modelId="{3F8323D1-7C16-4ACA-8A61-46257C70E952}" type="presParOf" srcId="{61F4456B-8C9E-4708-A996-5E10E075494A}" destId="{AF139F07-0A83-4EA8-A637-33E0F1B1D9F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79845434-7147-4409-8EAB-634CC88CED68}" type="datetimeFigureOut">
              <a:rPr lang="ru-RU"/>
              <a:pPr>
                <a:defRPr/>
              </a:pPr>
              <a:t>27.09.2022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C37E088F-320E-4FF0-8034-E3ACA0312476}" type="slidenum">
              <a:rPr lang="ru-RU"/>
              <a:pPr>
                <a:defRPr/>
              </a:pPr>
              <a:t>‹#›</a:t>
            </a:fld>
            <a:endParaRPr lang="ru-RU"/>
          </a:p>
        </p:txBody>
      </p:sp>
    </p:spTree>
    <p:extLst>
      <p:ext uri="{BB962C8B-B14F-4D97-AF65-F5344CB8AC3E}">
        <p14:creationId xmlns:p14="http://schemas.microsoft.com/office/powerpoint/2010/main" val="6706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smtClean="0"/>
          </a:p>
        </p:txBody>
      </p:sp>
      <p:sp>
        <p:nvSpPr>
          <p:cNvPr id="1474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60374ED-AA4C-41DF-9603-C149548DB927}" type="slidenum">
              <a:rPr lang="ru-RU" altLang="ru-RU" smtClean="0">
                <a:solidFill>
                  <a:prstClr val="black"/>
                </a:solidFill>
                <a:latin typeface="Arial" pitchFamily="34" charset="0"/>
              </a:rPr>
              <a:pPr eaLnBrk="1" hangingPunct="1">
                <a:spcBef>
                  <a:spcPct val="0"/>
                </a:spcBef>
              </a:pPr>
              <a:t>3</a:t>
            </a:fld>
            <a:endParaRPr lang="ru-RU" altLang="ru-RU" dirty="0" smtClean="0">
              <a:solidFill>
                <a:prstClr val="black"/>
              </a:solidFill>
              <a:latin typeface="Arial" pitchFamily="34" charset="0"/>
            </a:endParaRPr>
          </a:p>
        </p:txBody>
      </p:sp>
    </p:spTree>
    <p:extLst>
      <p:ext uri="{BB962C8B-B14F-4D97-AF65-F5344CB8AC3E}">
        <p14:creationId xmlns:p14="http://schemas.microsoft.com/office/powerpoint/2010/main" val="535441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0B7F38-E421-4A17-882A-E5D8ECE53B1B}" type="slidenum">
              <a:rPr lang="ru-RU" altLang="ru-RU"/>
              <a:pPr/>
              <a:t>61</a:t>
            </a:fld>
            <a:endParaRPr lang="ru-RU" altLang="ru-RU"/>
          </a:p>
        </p:txBody>
      </p:sp>
      <p:sp>
        <p:nvSpPr>
          <p:cNvPr id="103426" name="Rectangle 2"/>
          <p:cNvSpPr>
            <a:spLocks noRo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ru-RU" altLang="ru-RU"/>
              <a:t>The first liver transplant operation was performed in March, 1963 in Denver, Colorado by Dr Tom Starzl. Throughout the 1960's and 1970's, liver transplantation was performed in only a handful of centres worldwide and the results were very disappointing.</a:t>
            </a:r>
          </a:p>
          <a:p>
            <a:r>
              <a:rPr lang="ru-RU" altLang="ru-RU"/>
              <a:t>In 1982 there was a big breakthrough with the advent of Cyclosporin, a powerful immunosuppressant drug which was able to suppress the body's rejection of the new liver graft. Following the release of Cyclosporin there was a very marked improvement in success rates of liver transplantation and an enormous surge in the number of centres around the world performing this type of surgery. Further developments in immunosuppression include the introduction of Tacrolimus and Mycophenolate with additional drugs in the research and development phase.</a:t>
            </a:r>
          </a:p>
          <a:p>
            <a:r>
              <a:rPr lang="ru-RU" altLang="ru-RU"/>
              <a:t>skin graft is a surgical procedure in which a piece of skin is transplanted from one area to another. Often skin will be taken from unaffected areas on the injured person and used to cover a defect, often a burn. If the area of the skin defect is especially large, the harvested skin may be meshed to stretch it into a larger patch. If the defect involves a great loss of tissue, a full thickness graft, a flap of skin with underlying muscle and blood vessels, may be required. Taking the graft from the injured person makes rejection of the tissue unlikely. </a:t>
            </a:r>
          </a:p>
          <a:p>
            <a:endParaRPr lang="ru-RU" altLang="ru-RU"/>
          </a:p>
        </p:txBody>
      </p:sp>
    </p:spTree>
    <p:extLst>
      <p:ext uri="{BB962C8B-B14F-4D97-AF65-F5344CB8AC3E}">
        <p14:creationId xmlns:p14="http://schemas.microsoft.com/office/powerpoint/2010/main" val="658546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0"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1" name="Date Placeholder 3"/>
          <p:cNvSpPr>
            <a:spLocks noGrp="1"/>
          </p:cNvSpPr>
          <p:nvPr>
            <p:ph type="dt" sz="half" idx="10"/>
          </p:nvPr>
        </p:nvSpPr>
        <p:spPr/>
        <p:txBody>
          <a:bodyPr/>
          <a:lstStyle>
            <a:lvl1pPr>
              <a:defRPr/>
            </a:lvl1pPr>
          </a:lstStyle>
          <a:p>
            <a:pPr>
              <a:defRPr/>
            </a:pPr>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24D9561A-24CB-4E42-A658-3633DC7692C3}" type="slidenum">
              <a:rPr lang="ru-RU"/>
              <a:pPr>
                <a:defRPr/>
              </a:pPr>
              <a:t>‹#›</a:t>
            </a:fld>
            <a:endParaRPr lang="ru-RU"/>
          </a:p>
        </p:txBody>
      </p:sp>
    </p:spTree>
    <p:extLst>
      <p:ext uri="{BB962C8B-B14F-4D97-AF65-F5344CB8AC3E}">
        <p14:creationId xmlns:p14="http://schemas.microsoft.com/office/powerpoint/2010/main" val="2889859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D0929FAA-E84C-4FE0-BD3B-C46B1CAAC90F}" type="slidenum">
              <a:rPr lang="ru-RU"/>
              <a:pPr>
                <a:defRPr/>
              </a:pPr>
              <a:t>‹#›</a:t>
            </a:fld>
            <a:endParaRPr lang="ru-RU"/>
          </a:p>
        </p:txBody>
      </p:sp>
    </p:spTree>
    <p:extLst>
      <p:ext uri="{BB962C8B-B14F-4D97-AF65-F5344CB8AC3E}">
        <p14:creationId xmlns:p14="http://schemas.microsoft.com/office/powerpoint/2010/main" val="31397412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2736590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341548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022054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370877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708426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4453631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4305474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9180566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709478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5554994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0" name="Freeform 19"/>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Date Placeholder 3"/>
          <p:cNvSpPr>
            <a:spLocks noGrp="1"/>
          </p:cNvSpPr>
          <p:nvPr>
            <p:ph type="dt" sz="half" idx="10"/>
          </p:nvPr>
        </p:nvSpPr>
        <p:spPr/>
        <p:txBody>
          <a:bodyPr/>
          <a:lstStyle>
            <a:lvl1pPr>
              <a:defRPr/>
            </a:lvl1pPr>
          </a:lstStyle>
          <a:p>
            <a:pPr>
              <a:defRPr/>
            </a:pPr>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9EAB43E0-45D6-43A1-ACC1-BF5D849BD110}" type="slidenum">
              <a:rPr lang="ru-RU"/>
              <a:pPr>
                <a:defRPr/>
              </a:pPr>
              <a:t>‹#›</a:t>
            </a:fld>
            <a:endParaRPr lang="ru-RU"/>
          </a:p>
        </p:txBody>
      </p:sp>
    </p:spTree>
    <p:extLst>
      <p:ext uri="{BB962C8B-B14F-4D97-AF65-F5344CB8AC3E}">
        <p14:creationId xmlns:p14="http://schemas.microsoft.com/office/powerpoint/2010/main" val="11083332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8293532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034307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695117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392091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244010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1201632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232168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780333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665098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713749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0"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1" name="Date Placeholder 3"/>
          <p:cNvSpPr>
            <a:spLocks noGrp="1"/>
          </p:cNvSpPr>
          <p:nvPr>
            <p:ph type="dt" sz="half" idx="10"/>
          </p:nvPr>
        </p:nvSpPr>
        <p:spPr/>
        <p:txBody>
          <a:bodyPr/>
          <a:lstStyle>
            <a:lvl1pPr>
              <a:defRPr/>
            </a:lvl1pPr>
          </a:lstStyle>
          <a:p>
            <a:pPr>
              <a:defRPr/>
            </a:pPr>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90171E36-D749-4C08-8BBC-DC72890A7B03}" type="slidenum">
              <a:rPr lang="ru-RU"/>
              <a:pPr>
                <a:defRPr/>
              </a:pPr>
              <a:t>‹#›</a:t>
            </a:fld>
            <a:endParaRPr lang="ru-RU"/>
          </a:p>
        </p:txBody>
      </p:sp>
    </p:spTree>
    <p:extLst>
      <p:ext uri="{BB962C8B-B14F-4D97-AF65-F5344CB8AC3E}">
        <p14:creationId xmlns:p14="http://schemas.microsoft.com/office/powerpoint/2010/main" val="4009711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9701035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74484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3707428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93750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127207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403119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1256527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3182566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371694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804694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Title 6"/>
          <p:cNvSpPr>
            <a:spLocks noGrp="1"/>
          </p:cNvSpPr>
          <p:nvPr>
            <p:ph type="title"/>
          </p:nvPr>
        </p:nvSpPr>
        <p:spPr/>
        <p:txBody>
          <a:bodyPr/>
          <a:lstStyle/>
          <a:p>
            <a:r>
              <a:rPr lang="ru-RU" smtClean="0"/>
              <a:t>Образец заголовка</a:t>
            </a:r>
            <a:endParaRPr lang="en-US"/>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9AC84209-732F-45D5-9553-1BB7D698EDE7}" type="slidenum">
              <a:rPr lang="ru-RU"/>
              <a:pPr>
                <a:defRPr/>
              </a:pPr>
              <a:t>‹#›</a:t>
            </a:fld>
            <a:endParaRPr lang="ru-RU"/>
          </a:p>
        </p:txBody>
      </p:sp>
    </p:spTree>
    <p:extLst>
      <p:ext uri="{BB962C8B-B14F-4D97-AF65-F5344CB8AC3E}">
        <p14:creationId xmlns:p14="http://schemas.microsoft.com/office/powerpoint/2010/main" val="12747328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2056111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330788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2492836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448035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65060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5986061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1422284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8354525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4887478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688928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Freeform 14"/>
          <p:cNvSpPr>
            <a:spLocks/>
          </p:cNvSpPr>
          <p:nvPr/>
        </p:nvSpPr>
        <p:spPr bwMode="hidden">
          <a:xfrm>
            <a:off x="6046788" y="4203700"/>
            <a:ext cx="2876550" cy="714375"/>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Freeform 18"/>
          <p:cNvSpPr>
            <a:spLocks/>
          </p:cNvSpPr>
          <p:nvPr/>
        </p:nvSpPr>
        <p:spPr bwMode="hidden">
          <a:xfrm>
            <a:off x="2619375" y="4075113"/>
            <a:ext cx="5545138" cy="850900"/>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Freeform 22"/>
          <p:cNvSpPr>
            <a:spLocks/>
          </p:cNvSpPr>
          <p:nvPr/>
        </p:nvSpPr>
        <p:spPr bwMode="hidden">
          <a:xfrm>
            <a:off x="2828925" y="4087813"/>
            <a:ext cx="5467350" cy="77470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8" name="Freeform 26"/>
          <p:cNvSpPr>
            <a:spLocks/>
          </p:cNvSpPr>
          <p:nvPr/>
        </p:nvSpPr>
        <p:spPr bwMode="hidden">
          <a:xfrm>
            <a:off x="5610225" y="4073525"/>
            <a:ext cx="3306763" cy="652463"/>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9" name="Freeform 10"/>
          <p:cNvSpPr>
            <a:spLocks/>
          </p:cNvSpPr>
          <p:nvPr/>
        </p:nvSpPr>
        <p:spPr bwMode="hidden">
          <a:xfrm>
            <a:off x="211138" y="4059238"/>
            <a:ext cx="8723312" cy="1328737"/>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0" name="Date Placeholder 3"/>
          <p:cNvSpPr>
            <a:spLocks noGrp="1"/>
          </p:cNvSpPr>
          <p:nvPr>
            <p:ph type="dt" sz="half" idx="10"/>
          </p:nvPr>
        </p:nvSpPr>
        <p:spPr/>
        <p:txBody>
          <a:bodyPr/>
          <a:lstStyle>
            <a:lvl1pPr>
              <a:defRPr/>
            </a:lvl1pPr>
          </a:lstStyle>
          <a:p>
            <a:pPr>
              <a:defRPr/>
            </a:pPr>
            <a:endParaRPr lang="ru-RU"/>
          </a:p>
        </p:txBody>
      </p:sp>
      <p:sp>
        <p:nvSpPr>
          <p:cNvPr id="11" name="Footer Placeholder 4"/>
          <p:cNvSpPr>
            <a:spLocks noGrp="1"/>
          </p:cNvSpPr>
          <p:nvPr>
            <p:ph type="ftr" sz="quarter" idx="11"/>
          </p:nvPr>
        </p:nvSpPr>
        <p:spPr/>
        <p:txBody>
          <a:bodyPr/>
          <a:lstStyle>
            <a:lvl1pPr>
              <a:defRPr/>
            </a:lvl1pPr>
          </a:lstStyle>
          <a:p>
            <a:pPr>
              <a:defRPr/>
            </a:pPr>
            <a:endParaRPr lang="ru-RU"/>
          </a:p>
        </p:txBody>
      </p:sp>
      <p:sp>
        <p:nvSpPr>
          <p:cNvPr id="12" name="Slide Number Placeholder 5"/>
          <p:cNvSpPr>
            <a:spLocks noGrp="1"/>
          </p:cNvSpPr>
          <p:nvPr>
            <p:ph type="sldNum" sz="quarter" idx="12"/>
          </p:nvPr>
        </p:nvSpPr>
        <p:spPr/>
        <p:txBody>
          <a:bodyPr/>
          <a:lstStyle>
            <a:lvl1pPr>
              <a:defRPr/>
            </a:lvl1pPr>
          </a:lstStyle>
          <a:p>
            <a:pPr>
              <a:defRPr/>
            </a:pPr>
            <a:fld id="{36753C1F-57B1-4B91-A77D-CBC7FAFE453D}" type="slidenum">
              <a:rPr lang="ru-RU"/>
              <a:pPr>
                <a:defRPr/>
              </a:pPr>
              <a:t>‹#›</a:t>
            </a:fld>
            <a:endParaRPr lang="ru-RU"/>
          </a:p>
        </p:txBody>
      </p:sp>
    </p:spTree>
    <p:extLst>
      <p:ext uri="{BB962C8B-B14F-4D97-AF65-F5344CB8AC3E}">
        <p14:creationId xmlns:p14="http://schemas.microsoft.com/office/powerpoint/2010/main" val="26696321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7195519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724851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080721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775137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026435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4125679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1587185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9522594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153159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81462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endParaRPr lang="ru-RU"/>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A689EF55-4782-4913-8988-23A60FC6AF3D}" type="slidenum">
              <a:rPr lang="ru-RU"/>
              <a:pPr>
                <a:defRPr/>
              </a:pPr>
              <a:t>‹#›</a:t>
            </a:fld>
            <a:endParaRPr lang="ru-RU"/>
          </a:p>
        </p:txBody>
      </p:sp>
    </p:spTree>
    <p:extLst>
      <p:ext uri="{BB962C8B-B14F-4D97-AF65-F5344CB8AC3E}">
        <p14:creationId xmlns:p14="http://schemas.microsoft.com/office/powerpoint/2010/main" val="42381890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0484925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65894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852633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168381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030123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019511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660194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888689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2244167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5954453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6534C8E9-9109-4EAD-BBEE-2B261CB7C80E}" type="slidenum">
              <a:rPr lang="ru-RU"/>
              <a:pPr>
                <a:defRPr/>
              </a:pPr>
              <a:t>‹#›</a:t>
            </a:fld>
            <a:endParaRPr lang="ru-RU"/>
          </a:p>
        </p:txBody>
      </p:sp>
    </p:spTree>
    <p:extLst>
      <p:ext uri="{BB962C8B-B14F-4D97-AF65-F5344CB8AC3E}">
        <p14:creationId xmlns:p14="http://schemas.microsoft.com/office/powerpoint/2010/main" val="26124112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1056791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5183863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9288972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199681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053307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384338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4271347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1416636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9134536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540829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A6ED2DC0-D7C9-4785-B111-650BDC86A7F8}" type="slidenum">
              <a:rPr lang="ru-RU"/>
              <a:pPr>
                <a:defRPr/>
              </a:pPr>
              <a:t>‹#›</a:t>
            </a:fld>
            <a:endParaRPr lang="ru-RU"/>
          </a:p>
        </p:txBody>
      </p:sp>
    </p:spTree>
    <p:extLst>
      <p:ext uri="{BB962C8B-B14F-4D97-AF65-F5344CB8AC3E}">
        <p14:creationId xmlns:p14="http://schemas.microsoft.com/office/powerpoint/2010/main" val="18218178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5662667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6460044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1471821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658740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7492906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937252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8959295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7449140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527933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695406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7"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8"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9" name="Date Placeholder 1"/>
          <p:cNvSpPr>
            <a:spLocks noGrp="1"/>
          </p:cNvSpPr>
          <p:nvPr>
            <p:ph type="dt" sz="half" idx="10"/>
          </p:nvPr>
        </p:nvSpPr>
        <p:spPr/>
        <p:txBody>
          <a:bodyPr/>
          <a:lstStyle>
            <a:lvl1pPr>
              <a:defRPr/>
            </a:lvl1pPr>
          </a:lstStyle>
          <a:p>
            <a:pPr>
              <a:defRPr/>
            </a:pPr>
            <a:endParaRPr lang="ru-RU"/>
          </a:p>
        </p:txBody>
      </p:sp>
      <p:sp>
        <p:nvSpPr>
          <p:cNvPr id="10" name="Footer Placeholder 2"/>
          <p:cNvSpPr>
            <a:spLocks noGrp="1"/>
          </p:cNvSpPr>
          <p:nvPr>
            <p:ph type="ftr" sz="quarter" idx="11"/>
          </p:nvPr>
        </p:nvSpPr>
        <p:spPr/>
        <p:txBody>
          <a:bodyPr/>
          <a:lstStyle>
            <a:lvl1pPr>
              <a:defRPr/>
            </a:lvl1pPr>
          </a:lstStyle>
          <a:p>
            <a:pPr>
              <a:defRPr/>
            </a:pPr>
            <a:endParaRPr lang="ru-RU"/>
          </a:p>
        </p:txBody>
      </p:sp>
      <p:sp>
        <p:nvSpPr>
          <p:cNvPr id="11" name="Slide Number Placeholder 3"/>
          <p:cNvSpPr>
            <a:spLocks noGrp="1"/>
          </p:cNvSpPr>
          <p:nvPr>
            <p:ph type="sldNum" sz="quarter" idx="12"/>
          </p:nvPr>
        </p:nvSpPr>
        <p:spPr/>
        <p:txBody>
          <a:bodyPr/>
          <a:lstStyle>
            <a:lvl1pPr>
              <a:defRPr/>
            </a:lvl1pPr>
          </a:lstStyle>
          <a:p>
            <a:pPr>
              <a:defRPr/>
            </a:pPr>
            <a:fld id="{A4BC9F8F-4812-473B-9811-C694991B8F57}" type="slidenum">
              <a:rPr lang="ru-RU"/>
              <a:pPr>
                <a:defRPr/>
              </a:pPr>
              <a:t>‹#›</a:t>
            </a:fld>
            <a:endParaRPr lang="ru-RU"/>
          </a:p>
        </p:txBody>
      </p:sp>
    </p:spTree>
    <p:extLst>
      <p:ext uri="{BB962C8B-B14F-4D97-AF65-F5344CB8AC3E}">
        <p14:creationId xmlns:p14="http://schemas.microsoft.com/office/powerpoint/2010/main" val="34724719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7753912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53123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971064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938979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2894061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4001890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5971143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589341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66461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1195945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1" name="Freeform 28"/>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Date Placeholder 4"/>
          <p:cNvSpPr>
            <a:spLocks noGrp="1"/>
          </p:cNvSpPr>
          <p:nvPr>
            <p:ph type="dt" sz="half" idx="10"/>
          </p:nvPr>
        </p:nvSpPr>
        <p:spPr/>
        <p:txBody>
          <a:bodyPr/>
          <a:lstStyle>
            <a:lvl1pPr>
              <a:defRPr/>
            </a:lvl1pPr>
          </a:lstStyle>
          <a:p>
            <a:pPr>
              <a:defRPr/>
            </a:pPr>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6E3CAE91-BFB4-4063-9F3D-C0121544CD27}" type="slidenum">
              <a:rPr lang="ru-RU"/>
              <a:pPr>
                <a:defRPr/>
              </a:pPr>
              <a:t>‹#›</a:t>
            </a:fld>
            <a:endParaRPr lang="ru-RU"/>
          </a:p>
        </p:txBody>
      </p:sp>
    </p:spTree>
    <p:extLst>
      <p:ext uri="{BB962C8B-B14F-4D97-AF65-F5344CB8AC3E}">
        <p14:creationId xmlns:p14="http://schemas.microsoft.com/office/powerpoint/2010/main" val="352607093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3047137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69022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9510002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2281804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997262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199409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075344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635957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10690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768366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Title 6"/>
          <p:cNvSpPr>
            <a:spLocks noGrp="1"/>
          </p:cNvSpPr>
          <p:nvPr>
            <p:ph type="title"/>
          </p:nvPr>
        </p:nvSpPr>
        <p:spPr/>
        <p:txBody>
          <a:bodyPr/>
          <a:lstStyle/>
          <a:p>
            <a:r>
              <a:rPr lang="ru-RU" smtClean="0"/>
              <a:t>Образец заголовка</a:t>
            </a:r>
            <a:endParaRPr lang="en-US"/>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2F6EADC1-69A9-4F41-B1BB-85B9DEC43596}" type="slidenum">
              <a:rPr lang="ru-RU"/>
              <a:pPr>
                <a:defRPr/>
              </a:pPr>
              <a:t>‹#›</a:t>
            </a:fld>
            <a:endParaRPr lang="ru-RU"/>
          </a:p>
        </p:txBody>
      </p:sp>
    </p:spTree>
    <p:extLst>
      <p:ext uri="{BB962C8B-B14F-4D97-AF65-F5344CB8AC3E}">
        <p14:creationId xmlns:p14="http://schemas.microsoft.com/office/powerpoint/2010/main" val="2089160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1"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1C2C9B71-326C-4111-85C9-1AF6F8C1B669}" type="slidenum">
              <a:rPr lang="ru-RU"/>
              <a:pPr>
                <a:defRPr/>
              </a:pPr>
              <a:t>‹#›</a:t>
            </a:fld>
            <a:endParaRPr lang="ru-RU"/>
          </a:p>
        </p:txBody>
      </p:sp>
    </p:spTree>
    <p:extLst>
      <p:ext uri="{BB962C8B-B14F-4D97-AF65-F5344CB8AC3E}">
        <p14:creationId xmlns:p14="http://schemas.microsoft.com/office/powerpoint/2010/main" val="8620482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279951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4498452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178770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0419336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569077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67661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7237818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246781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00690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872964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8D7ED210-9415-4F94-AE11-2F52A2A9A672}" type="slidenum">
              <a:rPr lang="ru-RU"/>
              <a:pPr>
                <a:defRPr/>
              </a:pPr>
              <a:t>‹#›</a:t>
            </a:fld>
            <a:endParaRPr lang="ru-RU"/>
          </a:p>
        </p:txBody>
      </p:sp>
    </p:spTree>
    <p:extLst>
      <p:ext uri="{BB962C8B-B14F-4D97-AF65-F5344CB8AC3E}">
        <p14:creationId xmlns:p14="http://schemas.microsoft.com/office/powerpoint/2010/main" val="13025655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792525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838170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680995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9589218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225855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282894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5200127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2772045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228541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262341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0" name="Freeform 19"/>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Date Placeholder 3"/>
          <p:cNvSpPr>
            <a:spLocks noGrp="1"/>
          </p:cNvSpPr>
          <p:nvPr>
            <p:ph type="dt" sz="half" idx="10"/>
          </p:nvPr>
        </p:nvSpPr>
        <p:spPr/>
        <p:txBody>
          <a:bodyPr/>
          <a:lstStyle>
            <a:lvl1pPr>
              <a:defRPr/>
            </a:lvl1pPr>
          </a:lstStyle>
          <a:p>
            <a:pPr>
              <a:defRPr/>
            </a:pPr>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48D08CD8-F2F8-47D5-83E6-E5C4DFEAF6E8}" type="slidenum">
              <a:rPr lang="ru-RU"/>
              <a:pPr>
                <a:defRPr/>
              </a:pPr>
              <a:t>‹#›</a:t>
            </a:fld>
            <a:endParaRPr lang="ru-RU"/>
          </a:p>
        </p:txBody>
      </p:sp>
    </p:spTree>
    <p:extLst>
      <p:ext uri="{BB962C8B-B14F-4D97-AF65-F5344CB8AC3E}">
        <p14:creationId xmlns:p14="http://schemas.microsoft.com/office/powerpoint/2010/main" val="233563080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911426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2913388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55496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565232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5721099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2091089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151953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451877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5018980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6113436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0"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1" name="Date Placeholder 3"/>
          <p:cNvSpPr>
            <a:spLocks noGrp="1"/>
          </p:cNvSpPr>
          <p:nvPr>
            <p:ph type="dt" sz="half" idx="10"/>
          </p:nvPr>
        </p:nvSpPr>
        <p:spPr/>
        <p:txBody>
          <a:bodyPr/>
          <a:lstStyle>
            <a:lvl1pPr>
              <a:defRPr/>
            </a:lvl1pPr>
          </a:lstStyle>
          <a:p>
            <a:pPr>
              <a:defRPr/>
            </a:pPr>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CBB08B85-62B7-41BA-907E-27C90938C4D8}" type="slidenum">
              <a:rPr lang="ru-RU"/>
              <a:pPr>
                <a:defRPr/>
              </a:pPr>
              <a:t>‹#›</a:t>
            </a:fld>
            <a:endParaRPr lang="ru-RU"/>
          </a:p>
        </p:txBody>
      </p:sp>
    </p:spTree>
    <p:extLst>
      <p:ext uri="{BB962C8B-B14F-4D97-AF65-F5344CB8AC3E}">
        <p14:creationId xmlns:p14="http://schemas.microsoft.com/office/powerpoint/2010/main" val="333326401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0754498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0674103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8146244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2995149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6043444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720859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950240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6498738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7001958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0300049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Title 6"/>
          <p:cNvSpPr>
            <a:spLocks noGrp="1"/>
          </p:cNvSpPr>
          <p:nvPr>
            <p:ph type="title"/>
          </p:nvPr>
        </p:nvSpPr>
        <p:spPr/>
        <p:txBody>
          <a:bodyPr/>
          <a:lstStyle/>
          <a:p>
            <a:r>
              <a:rPr lang="ru-RU" smtClean="0"/>
              <a:t>Образец заголовка</a:t>
            </a:r>
            <a:endParaRPr lang="en-US"/>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AF9EAD59-82B6-4C79-A741-A33CBD731184}" type="slidenum">
              <a:rPr lang="ru-RU"/>
              <a:pPr>
                <a:defRPr/>
              </a:pPr>
              <a:t>‹#›</a:t>
            </a:fld>
            <a:endParaRPr lang="ru-RU"/>
          </a:p>
        </p:txBody>
      </p:sp>
    </p:spTree>
    <p:extLst>
      <p:ext uri="{BB962C8B-B14F-4D97-AF65-F5344CB8AC3E}">
        <p14:creationId xmlns:p14="http://schemas.microsoft.com/office/powerpoint/2010/main" val="24104768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913135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673060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6355826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3389833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5326284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5757029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3915271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9177101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947794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7698010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14"/>
          <p:cNvSpPr>
            <a:spLocks/>
          </p:cNvSpPr>
          <p:nvPr/>
        </p:nvSpPr>
        <p:spPr bwMode="hidden">
          <a:xfrm>
            <a:off x="6046788" y="4203700"/>
            <a:ext cx="2876550" cy="714375"/>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Freeform 18"/>
          <p:cNvSpPr>
            <a:spLocks/>
          </p:cNvSpPr>
          <p:nvPr/>
        </p:nvSpPr>
        <p:spPr bwMode="hidden">
          <a:xfrm>
            <a:off x="2619375" y="4075113"/>
            <a:ext cx="5545138" cy="850900"/>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Freeform 22"/>
          <p:cNvSpPr>
            <a:spLocks/>
          </p:cNvSpPr>
          <p:nvPr/>
        </p:nvSpPr>
        <p:spPr bwMode="hidden">
          <a:xfrm>
            <a:off x="2828925" y="4087813"/>
            <a:ext cx="5467350" cy="77470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8" name="Freeform 26"/>
          <p:cNvSpPr>
            <a:spLocks/>
          </p:cNvSpPr>
          <p:nvPr/>
        </p:nvSpPr>
        <p:spPr bwMode="hidden">
          <a:xfrm>
            <a:off x="5610225" y="4073525"/>
            <a:ext cx="3306763" cy="652463"/>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9" name="Freeform 10"/>
          <p:cNvSpPr>
            <a:spLocks/>
          </p:cNvSpPr>
          <p:nvPr/>
        </p:nvSpPr>
        <p:spPr bwMode="hidden">
          <a:xfrm>
            <a:off x="211138" y="4059238"/>
            <a:ext cx="8723312" cy="1328737"/>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0" name="Date Placeholder 3"/>
          <p:cNvSpPr>
            <a:spLocks noGrp="1"/>
          </p:cNvSpPr>
          <p:nvPr>
            <p:ph type="dt" sz="half" idx="10"/>
          </p:nvPr>
        </p:nvSpPr>
        <p:spPr/>
        <p:txBody>
          <a:bodyPr/>
          <a:lstStyle>
            <a:lvl1pPr>
              <a:defRPr/>
            </a:lvl1pPr>
          </a:lstStyle>
          <a:p>
            <a:pPr>
              <a:defRPr/>
            </a:pPr>
            <a:endParaRPr lang="ru-RU"/>
          </a:p>
        </p:txBody>
      </p:sp>
      <p:sp>
        <p:nvSpPr>
          <p:cNvPr id="11" name="Footer Placeholder 4"/>
          <p:cNvSpPr>
            <a:spLocks noGrp="1"/>
          </p:cNvSpPr>
          <p:nvPr>
            <p:ph type="ftr" sz="quarter" idx="11"/>
          </p:nvPr>
        </p:nvSpPr>
        <p:spPr/>
        <p:txBody>
          <a:bodyPr/>
          <a:lstStyle>
            <a:lvl1pPr>
              <a:defRPr/>
            </a:lvl1pPr>
          </a:lstStyle>
          <a:p>
            <a:pPr>
              <a:defRPr/>
            </a:pPr>
            <a:endParaRPr lang="ru-RU"/>
          </a:p>
        </p:txBody>
      </p:sp>
      <p:sp>
        <p:nvSpPr>
          <p:cNvPr id="12" name="Slide Number Placeholder 5"/>
          <p:cNvSpPr>
            <a:spLocks noGrp="1"/>
          </p:cNvSpPr>
          <p:nvPr>
            <p:ph type="sldNum" sz="quarter" idx="12"/>
          </p:nvPr>
        </p:nvSpPr>
        <p:spPr/>
        <p:txBody>
          <a:bodyPr/>
          <a:lstStyle>
            <a:lvl1pPr>
              <a:defRPr/>
            </a:lvl1pPr>
          </a:lstStyle>
          <a:p>
            <a:pPr>
              <a:defRPr/>
            </a:pPr>
            <a:fld id="{7B6D7007-5913-4646-BF01-D8838A27CD88}" type="slidenum">
              <a:rPr lang="ru-RU"/>
              <a:pPr>
                <a:defRPr/>
              </a:pPr>
              <a:t>‹#›</a:t>
            </a:fld>
            <a:endParaRPr lang="ru-RU"/>
          </a:p>
        </p:txBody>
      </p:sp>
    </p:spTree>
    <p:extLst>
      <p:ext uri="{BB962C8B-B14F-4D97-AF65-F5344CB8AC3E}">
        <p14:creationId xmlns:p14="http://schemas.microsoft.com/office/powerpoint/2010/main" val="3229174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0485056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6572068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6150349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9211271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387504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338734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9523829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4242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17842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9835123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endParaRPr lang="ru-RU"/>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84CA010A-B3E4-4464-A16C-ADA0CCD4ACA2}" type="slidenum">
              <a:rPr lang="ru-RU"/>
              <a:pPr>
                <a:defRPr/>
              </a:pPr>
              <a:t>‹#›</a:t>
            </a:fld>
            <a:endParaRPr lang="ru-RU"/>
          </a:p>
        </p:txBody>
      </p:sp>
    </p:spTree>
    <p:extLst>
      <p:ext uri="{BB962C8B-B14F-4D97-AF65-F5344CB8AC3E}">
        <p14:creationId xmlns:p14="http://schemas.microsoft.com/office/powerpoint/2010/main" val="122412502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0167924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648819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2846764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801245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685466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045979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3889688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602654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0047091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1681795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7A44F27D-F68B-4D14-A019-2F90DA0034C5}" type="slidenum">
              <a:rPr lang="ru-RU"/>
              <a:pPr>
                <a:defRPr/>
              </a:pPr>
              <a:t>‹#›</a:t>
            </a:fld>
            <a:endParaRPr lang="ru-RU"/>
          </a:p>
        </p:txBody>
      </p:sp>
    </p:spTree>
    <p:extLst>
      <p:ext uri="{BB962C8B-B14F-4D97-AF65-F5344CB8AC3E}">
        <p14:creationId xmlns:p14="http://schemas.microsoft.com/office/powerpoint/2010/main" val="357779228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8835832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87088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033600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369808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589514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84186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0072462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093537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8860458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788744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705D598F-4E24-4AB8-B7E2-E71120718FEF}" type="slidenum">
              <a:rPr lang="ru-RU"/>
              <a:pPr>
                <a:defRPr/>
              </a:pPr>
              <a:t>‹#›</a:t>
            </a:fld>
            <a:endParaRPr lang="ru-RU"/>
          </a:p>
        </p:txBody>
      </p:sp>
    </p:spTree>
    <p:extLst>
      <p:ext uri="{BB962C8B-B14F-4D97-AF65-F5344CB8AC3E}">
        <p14:creationId xmlns:p14="http://schemas.microsoft.com/office/powerpoint/2010/main" val="32931800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21455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41409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936868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457135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6915775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962375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470299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170002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1164672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7856692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7"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8"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9" name="Date Placeholder 1"/>
          <p:cNvSpPr>
            <a:spLocks noGrp="1"/>
          </p:cNvSpPr>
          <p:nvPr>
            <p:ph type="dt" sz="half" idx="10"/>
          </p:nvPr>
        </p:nvSpPr>
        <p:spPr/>
        <p:txBody>
          <a:bodyPr/>
          <a:lstStyle>
            <a:lvl1pPr>
              <a:defRPr/>
            </a:lvl1pPr>
          </a:lstStyle>
          <a:p>
            <a:pPr>
              <a:defRPr/>
            </a:pPr>
            <a:endParaRPr lang="ru-RU"/>
          </a:p>
        </p:txBody>
      </p:sp>
      <p:sp>
        <p:nvSpPr>
          <p:cNvPr id="10" name="Footer Placeholder 2"/>
          <p:cNvSpPr>
            <a:spLocks noGrp="1"/>
          </p:cNvSpPr>
          <p:nvPr>
            <p:ph type="ftr" sz="quarter" idx="11"/>
          </p:nvPr>
        </p:nvSpPr>
        <p:spPr/>
        <p:txBody>
          <a:bodyPr/>
          <a:lstStyle>
            <a:lvl1pPr>
              <a:defRPr/>
            </a:lvl1pPr>
          </a:lstStyle>
          <a:p>
            <a:pPr>
              <a:defRPr/>
            </a:pPr>
            <a:endParaRPr lang="ru-RU"/>
          </a:p>
        </p:txBody>
      </p:sp>
      <p:sp>
        <p:nvSpPr>
          <p:cNvPr id="11" name="Slide Number Placeholder 3"/>
          <p:cNvSpPr>
            <a:spLocks noGrp="1"/>
          </p:cNvSpPr>
          <p:nvPr>
            <p:ph type="sldNum" sz="quarter" idx="12"/>
          </p:nvPr>
        </p:nvSpPr>
        <p:spPr/>
        <p:txBody>
          <a:bodyPr/>
          <a:lstStyle>
            <a:lvl1pPr>
              <a:defRPr/>
            </a:lvl1pPr>
          </a:lstStyle>
          <a:p>
            <a:pPr>
              <a:defRPr/>
            </a:pPr>
            <a:fld id="{761744AD-A0FA-43D7-B635-110C16C97480}" type="slidenum">
              <a:rPr lang="ru-RU"/>
              <a:pPr>
                <a:defRPr/>
              </a:pPr>
              <a:t>‹#›</a:t>
            </a:fld>
            <a:endParaRPr lang="ru-RU"/>
          </a:p>
        </p:txBody>
      </p:sp>
    </p:spTree>
    <p:extLst>
      <p:ext uri="{BB962C8B-B14F-4D97-AF65-F5344CB8AC3E}">
        <p14:creationId xmlns:p14="http://schemas.microsoft.com/office/powerpoint/2010/main" val="333760248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5484046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927134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1340837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0380288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269672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660095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7199659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1732609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9444088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8778374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14"/>
          <p:cNvSpPr>
            <a:spLocks/>
          </p:cNvSpPr>
          <p:nvPr/>
        </p:nvSpPr>
        <p:spPr bwMode="hidden">
          <a:xfrm>
            <a:off x="6046788" y="4203700"/>
            <a:ext cx="2876550" cy="714375"/>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Freeform 18"/>
          <p:cNvSpPr>
            <a:spLocks/>
          </p:cNvSpPr>
          <p:nvPr/>
        </p:nvSpPr>
        <p:spPr bwMode="hidden">
          <a:xfrm>
            <a:off x="2619375" y="4075113"/>
            <a:ext cx="5545138" cy="850900"/>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Freeform 22"/>
          <p:cNvSpPr>
            <a:spLocks/>
          </p:cNvSpPr>
          <p:nvPr/>
        </p:nvSpPr>
        <p:spPr bwMode="hidden">
          <a:xfrm>
            <a:off x="2828925" y="4087813"/>
            <a:ext cx="5467350" cy="77470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8" name="Freeform 26"/>
          <p:cNvSpPr>
            <a:spLocks/>
          </p:cNvSpPr>
          <p:nvPr/>
        </p:nvSpPr>
        <p:spPr bwMode="hidden">
          <a:xfrm>
            <a:off x="5610225" y="4073525"/>
            <a:ext cx="3306763" cy="652463"/>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9" name="Freeform 10"/>
          <p:cNvSpPr>
            <a:spLocks/>
          </p:cNvSpPr>
          <p:nvPr/>
        </p:nvSpPr>
        <p:spPr bwMode="hidden">
          <a:xfrm>
            <a:off x="211138" y="4059238"/>
            <a:ext cx="8723312" cy="1328737"/>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0" name="Date Placeholder 3"/>
          <p:cNvSpPr>
            <a:spLocks noGrp="1"/>
          </p:cNvSpPr>
          <p:nvPr>
            <p:ph type="dt" sz="half" idx="10"/>
          </p:nvPr>
        </p:nvSpPr>
        <p:spPr/>
        <p:txBody>
          <a:bodyPr/>
          <a:lstStyle>
            <a:lvl1pPr>
              <a:defRPr/>
            </a:lvl1pPr>
          </a:lstStyle>
          <a:p>
            <a:pPr>
              <a:defRPr/>
            </a:pPr>
            <a:endParaRPr lang="ru-RU"/>
          </a:p>
        </p:txBody>
      </p:sp>
      <p:sp>
        <p:nvSpPr>
          <p:cNvPr id="11" name="Footer Placeholder 4"/>
          <p:cNvSpPr>
            <a:spLocks noGrp="1"/>
          </p:cNvSpPr>
          <p:nvPr>
            <p:ph type="ftr" sz="quarter" idx="11"/>
          </p:nvPr>
        </p:nvSpPr>
        <p:spPr/>
        <p:txBody>
          <a:bodyPr/>
          <a:lstStyle>
            <a:lvl1pPr>
              <a:defRPr/>
            </a:lvl1pPr>
          </a:lstStyle>
          <a:p>
            <a:pPr>
              <a:defRPr/>
            </a:pPr>
            <a:endParaRPr lang="ru-RU"/>
          </a:p>
        </p:txBody>
      </p:sp>
      <p:sp>
        <p:nvSpPr>
          <p:cNvPr id="12" name="Slide Number Placeholder 5"/>
          <p:cNvSpPr>
            <a:spLocks noGrp="1"/>
          </p:cNvSpPr>
          <p:nvPr>
            <p:ph type="sldNum" sz="quarter" idx="12"/>
          </p:nvPr>
        </p:nvSpPr>
        <p:spPr/>
        <p:txBody>
          <a:bodyPr/>
          <a:lstStyle>
            <a:lvl1pPr>
              <a:defRPr/>
            </a:lvl1pPr>
          </a:lstStyle>
          <a:p>
            <a:pPr>
              <a:defRPr/>
            </a:pPr>
            <a:fld id="{B60E3C4E-CB51-493D-BCA4-6901668FE829}" type="slidenum">
              <a:rPr lang="ru-RU"/>
              <a:pPr>
                <a:defRPr/>
              </a:pPr>
              <a:t>‹#›</a:t>
            </a:fld>
            <a:endParaRPr lang="ru-RU"/>
          </a:p>
        </p:txBody>
      </p:sp>
    </p:spTree>
    <p:extLst>
      <p:ext uri="{BB962C8B-B14F-4D97-AF65-F5344CB8AC3E}">
        <p14:creationId xmlns:p14="http://schemas.microsoft.com/office/powerpoint/2010/main" val="3104519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1" name="Freeform 28"/>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Date Placeholder 4"/>
          <p:cNvSpPr>
            <a:spLocks noGrp="1"/>
          </p:cNvSpPr>
          <p:nvPr>
            <p:ph type="dt" sz="half" idx="10"/>
          </p:nvPr>
        </p:nvSpPr>
        <p:spPr/>
        <p:txBody>
          <a:bodyPr/>
          <a:lstStyle>
            <a:lvl1pPr>
              <a:defRPr/>
            </a:lvl1pPr>
          </a:lstStyle>
          <a:p>
            <a:pPr>
              <a:defRPr/>
            </a:pPr>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882A2CDB-069B-4289-8BAE-047E98EF6EF4}" type="slidenum">
              <a:rPr lang="ru-RU"/>
              <a:pPr>
                <a:defRPr/>
              </a:pPr>
              <a:t>‹#›</a:t>
            </a:fld>
            <a:endParaRPr lang="ru-RU"/>
          </a:p>
        </p:txBody>
      </p:sp>
    </p:spTree>
    <p:extLst>
      <p:ext uri="{BB962C8B-B14F-4D97-AF65-F5344CB8AC3E}">
        <p14:creationId xmlns:p14="http://schemas.microsoft.com/office/powerpoint/2010/main" val="218574037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582787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489663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997127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7349113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8754553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555411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6005569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635384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7332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2724199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1"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A20A4EAD-60E7-406A-B6A7-F9C8F1949825}" type="slidenum">
              <a:rPr lang="ru-RU"/>
              <a:pPr>
                <a:defRPr/>
              </a:pPr>
              <a:t>‹#›</a:t>
            </a:fld>
            <a:endParaRPr lang="ru-RU"/>
          </a:p>
        </p:txBody>
      </p:sp>
    </p:spTree>
    <p:extLst>
      <p:ext uri="{BB962C8B-B14F-4D97-AF65-F5344CB8AC3E}">
        <p14:creationId xmlns:p14="http://schemas.microsoft.com/office/powerpoint/2010/main" val="406381855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21904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1372601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8948055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0196626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457342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058435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886599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096338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1386905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777292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18F78AF8-47B7-489E-B0AE-962F68AD4482}" type="slidenum">
              <a:rPr lang="ru-RU"/>
              <a:pPr>
                <a:defRPr/>
              </a:pPr>
              <a:t>‹#›</a:t>
            </a:fld>
            <a:endParaRPr lang="ru-RU"/>
          </a:p>
        </p:txBody>
      </p:sp>
    </p:spTree>
    <p:extLst>
      <p:ext uri="{BB962C8B-B14F-4D97-AF65-F5344CB8AC3E}">
        <p14:creationId xmlns:p14="http://schemas.microsoft.com/office/powerpoint/2010/main" val="18511566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0899628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8665696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6880083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3355152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6202247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872551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6816783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435185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9347823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5562139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0" name="Freeform 19"/>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Date Placeholder 3"/>
          <p:cNvSpPr>
            <a:spLocks noGrp="1"/>
          </p:cNvSpPr>
          <p:nvPr>
            <p:ph type="dt" sz="half" idx="10"/>
          </p:nvPr>
        </p:nvSpPr>
        <p:spPr/>
        <p:txBody>
          <a:bodyPr/>
          <a:lstStyle>
            <a:lvl1pPr>
              <a:defRPr/>
            </a:lvl1pPr>
          </a:lstStyle>
          <a:p>
            <a:pPr>
              <a:defRPr/>
            </a:pPr>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7C29541C-CDAE-4198-B3F0-1C09544A81DD}" type="slidenum">
              <a:rPr lang="ru-RU"/>
              <a:pPr>
                <a:defRPr/>
              </a:pPr>
              <a:t>‹#›</a:t>
            </a:fld>
            <a:endParaRPr lang="ru-RU"/>
          </a:p>
        </p:txBody>
      </p:sp>
    </p:spTree>
    <p:extLst>
      <p:ext uri="{BB962C8B-B14F-4D97-AF65-F5344CB8AC3E}">
        <p14:creationId xmlns:p14="http://schemas.microsoft.com/office/powerpoint/2010/main" val="155516361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8102135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856880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6608959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508840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7826483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704759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0784215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65554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491651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2091419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0"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1" name="Date Placeholder 3"/>
          <p:cNvSpPr>
            <a:spLocks noGrp="1"/>
          </p:cNvSpPr>
          <p:nvPr>
            <p:ph type="dt" sz="half" idx="10"/>
          </p:nvPr>
        </p:nvSpPr>
        <p:spPr/>
        <p:txBody>
          <a:bodyPr/>
          <a:lstStyle>
            <a:lvl1pPr>
              <a:defRPr/>
            </a:lvl1pPr>
          </a:lstStyle>
          <a:p>
            <a:pPr>
              <a:defRPr/>
            </a:pPr>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957D4AF6-C596-427B-B549-78B52B715ACF}" type="slidenum">
              <a:rPr lang="ru-RU"/>
              <a:pPr>
                <a:defRPr/>
              </a:pPr>
              <a:t>‹#›</a:t>
            </a:fld>
            <a:endParaRPr lang="ru-RU"/>
          </a:p>
        </p:txBody>
      </p:sp>
    </p:spTree>
    <p:extLst>
      <p:ext uri="{BB962C8B-B14F-4D97-AF65-F5344CB8AC3E}">
        <p14:creationId xmlns:p14="http://schemas.microsoft.com/office/powerpoint/2010/main" val="187327670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86249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048300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ltLang="ru-RU"/>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ltLang="ru-RU"/>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4FA797BF-9D9D-47F8-969B-7F78B64924C7}" type="slidenum">
              <a:rPr lang="ru-RU" altLang="ru-RU"/>
              <a:pPr/>
              <a:t>‹#›</a:t>
            </a:fld>
            <a:endParaRPr lang="ru-RU" altLang="ru-RU"/>
          </a:p>
        </p:txBody>
      </p:sp>
    </p:spTree>
    <p:extLst>
      <p:ext uri="{BB962C8B-B14F-4D97-AF65-F5344CB8AC3E}">
        <p14:creationId xmlns:p14="http://schemas.microsoft.com/office/powerpoint/2010/main" val="86868434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245225"/>
            <a:ext cx="2133600" cy="476250"/>
          </a:xfrm>
        </p:spPr>
        <p:txBody>
          <a:bodyPr/>
          <a:lstStyle>
            <a:lvl1pPr>
              <a:defRPr/>
            </a:lvl1pPr>
          </a:lstStyle>
          <a:p>
            <a:endParaRPr lang="ru-RU" altLang="ru-RU"/>
          </a:p>
        </p:txBody>
      </p:sp>
      <p:sp>
        <p:nvSpPr>
          <p:cNvPr id="7" name="Нижний колонтитул 6"/>
          <p:cNvSpPr>
            <a:spLocks noGrp="1"/>
          </p:cNvSpPr>
          <p:nvPr>
            <p:ph type="ftr" sz="quarter" idx="11"/>
          </p:nvPr>
        </p:nvSpPr>
        <p:spPr>
          <a:xfrm>
            <a:off x="3124200" y="6245225"/>
            <a:ext cx="2895600" cy="476250"/>
          </a:xfrm>
        </p:spPr>
        <p:txBody>
          <a:bodyPr/>
          <a:lstStyle>
            <a:lvl1pPr>
              <a:defRPr/>
            </a:lvl1pPr>
          </a:lstStyle>
          <a:p>
            <a:endParaRPr lang="ru-RU" altLang="ru-RU"/>
          </a:p>
        </p:txBody>
      </p:sp>
      <p:sp>
        <p:nvSpPr>
          <p:cNvPr id="8" name="Номер слайда 7"/>
          <p:cNvSpPr>
            <a:spLocks noGrp="1"/>
          </p:cNvSpPr>
          <p:nvPr>
            <p:ph type="sldNum" sz="quarter" idx="12"/>
          </p:nvPr>
        </p:nvSpPr>
        <p:spPr>
          <a:xfrm>
            <a:off x="6553200" y="6245225"/>
            <a:ext cx="2133600" cy="476250"/>
          </a:xfrm>
        </p:spPr>
        <p:txBody>
          <a:bodyPr/>
          <a:lstStyle>
            <a:lvl1pPr>
              <a:defRPr/>
            </a:lvl1pPr>
          </a:lstStyle>
          <a:p>
            <a:fld id="{499AC764-8B9E-4179-BE3F-D26D8DA19469}" type="slidenum">
              <a:rPr lang="ru-RU" altLang="ru-RU"/>
              <a:pPr/>
              <a:t>‹#›</a:t>
            </a:fld>
            <a:endParaRPr lang="ru-RU" altLang="ru-RU"/>
          </a:p>
        </p:txBody>
      </p:sp>
    </p:spTree>
    <p:extLst>
      <p:ext uri="{BB962C8B-B14F-4D97-AF65-F5344CB8AC3E}">
        <p14:creationId xmlns:p14="http://schemas.microsoft.com/office/powerpoint/2010/main" val="46402631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ru-RU" altLang="ru-RU" sz="2400" smtClean="0">
                <a:solidFill>
                  <a:srgbClr val="000000"/>
                </a:solidFill>
                <a:latin typeface="Times New Roman" pitchFamily="18" charset="0"/>
                <a:cs typeface="Arial"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ru-RU" altLang="ru-RU" sz="2400" smtClean="0">
                <a:solidFill>
                  <a:srgbClr val="000000"/>
                </a:solidFill>
                <a:latin typeface="Times New Roman" pitchFamily="18" charset="0"/>
                <a:cs typeface="Arial"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2147483647 w 4917"/>
                <a:gd name="T3" fmla="*/ 0 h 1000"/>
                <a:gd name="T4" fmla="*/ 2147483647 w 4917"/>
                <a:gd name="T5" fmla="*/ 147484234 h 1000"/>
                <a:gd name="T6" fmla="*/ 2147483647 w 4917"/>
                <a:gd name="T7" fmla="*/ 294476804 h 1000"/>
                <a:gd name="T8" fmla="*/ 0 w 4917"/>
                <a:gd name="T9" fmla="*/ 294476804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6" y="0"/>
                  </a:lnTo>
                  <a:cubicBezTo>
                    <a:pt x="4693" y="0"/>
                    <a:pt x="4917" y="223"/>
                    <a:pt x="4917" y="500"/>
                  </a:cubicBezTo>
                  <a:cubicBezTo>
                    <a:pt x="4917" y="776"/>
                    <a:pt x="4693" y="999"/>
                    <a:pt x="4417"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a:solidFill>
                  <a:srgbClr val="000000"/>
                </a:solidFill>
                <a:latin typeface="Arial" charset="0"/>
                <a:cs typeface="Arial"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endParaRPr lang="ru-RU">
                <a:solidFill>
                  <a:srgbClr val="000000"/>
                </a:solidFill>
                <a:latin typeface="Arial" charset="0"/>
                <a:cs typeface="Arial" charset="0"/>
              </a:endParaRPr>
            </a:p>
          </p:txBody>
        </p:sp>
      </p:grpSp>
      <p:sp>
        <p:nvSpPr>
          <p:cNvPr id="293895" name="Rectangle 7"/>
          <p:cNvSpPr>
            <a:spLocks noGrp="1" noChangeArrowheads="1"/>
          </p:cNvSpPr>
          <p:nvPr>
            <p:ph type="ctrTitle"/>
          </p:nvPr>
        </p:nvSpPr>
        <p:spPr>
          <a:xfrm>
            <a:off x="228600" y="1427163"/>
            <a:ext cx="8077200" cy="1609725"/>
          </a:xfrm>
        </p:spPr>
        <p:txBody>
          <a:bodyPr/>
          <a:lstStyle>
            <a:lvl1pPr>
              <a:defRPr sz="4600"/>
            </a:lvl1pPr>
          </a:lstStyle>
          <a:p>
            <a:pPr lvl="0"/>
            <a:r>
              <a:rPr lang="ru-RU" noProof="0" smtClean="0"/>
              <a:t>Образец заголовка</a:t>
            </a:r>
          </a:p>
        </p:txBody>
      </p:sp>
      <p:sp>
        <p:nvSpPr>
          <p:cNvPr id="293896" name="Rectangle 8"/>
          <p:cNvSpPr>
            <a:spLocks noGrp="1" noChangeArrowheads="1"/>
          </p:cNvSpPr>
          <p:nvPr>
            <p:ph type="subTitle" idx="1"/>
          </p:nvPr>
        </p:nvSpPr>
        <p:spPr>
          <a:xfrm>
            <a:off x="1066800" y="3441700"/>
            <a:ext cx="6629400" cy="1676400"/>
          </a:xfrm>
        </p:spPr>
        <p:txBody>
          <a:bodyPr/>
          <a:lstStyle>
            <a:lvl1pPr marL="0" indent="0">
              <a:buFont typeface="Wingdings" pitchFamily="2" charset="2"/>
              <a:buNone/>
              <a:defRPr/>
            </a:lvl1pPr>
          </a:lstStyle>
          <a:p>
            <a:pPr lvl="0"/>
            <a:r>
              <a:rPr lang="ru-RU" noProof="0" smtClean="0"/>
              <a:t>Образец подзаголовка</a:t>
            </a:r>
          </a:p>
        </p:txBody>
      </p:sp>
      <p:sp>
        <p:nvSpPr>
          <p:cNvPr id="9" name="Rectangle 9"/>
          <p:cNvSpPr>
            <a:spLocks noGrp="1" noChangeArrowheads="1"/>
          </p:cNvSpPr>
          <p:nvPr>
            <p:ph type="dt" sz="half" idx="10"/>
          </p:nvPr>
        </p:nvSpPr>
        <p:spPr>
          <a:xfrm>
            <a:off x="457200" y="6248400"/>
            <a:ext cx="2133600" cy="471488"/>
          </a:xfrm>
        </p:spPr>
        <p:txBody>
          <a:bodyPr/>
          <a:lstStyle>
            <a:lvl1pPr>
              <a:defRPr>
                <a:cs typeface="Arial" charset="0"/>
              </a:defRPr>
            </a:lvl1pPr>
          </a:lstStyle>
          <a:p>
            <a:pPr>
              <a:defRPr/>
            </a:pPr>
            <a:endParaRPr lang="ru-RU"/>
          </a:p>
        </p:txBody>
      </p:sp>
      <p:sp>
        <p:nvSpPr>
          <p:cNvPr id="10" name="Rectangle 10"/>
          <p:cNvSpPr>
            <a:spLocks noGrp="1" noChangeArrowheads="1"/>
          </p:cNvSpPr>
          <p:nvPr>
            <p:ph type="ftr" sz="quarter" idx="11"/>
          </p:nvPr>
        </p:nvSpPr>
        <p:spPr>
          <a:xfrm>
            <a:off x="3124200" y="6253163"/>
            <a:ext cx="2895600" cy="457200"/>
          </a:xfrm>
        </p:spPr>
        <p:txBody>
          <a:bodyPr/>
          <a:lstStyle>
            <a:lvl1pPr>
              <a:defRPr>
                <a:cs typeface="Arial" charset="0"/>
              </a:defRPr>
            </a:lvl1pPr>
          </a:lstStyle>
          <a:p>
            <a:pPr>
              <a:defRPr/>
            </a:pPr>
            <a:endParaRPr lang="ru-RU"/>
          </a:p>
        </p:txBody>
      </p:sp>
      <p:sp>
        <p:nvSpPr>
          <p:cNvPr id="11" name="Rectangle 11"/>
          <p:cNvSpPr>
            <a:spLocks noGrp="1" noChangeArrowheads="1"/>
          </p:cNvSpPr>
          <p:nvPr>
            <p:ph type="sldNum" sz="quarter" idx="12"/>
          </p:nvPr>
        </p:nvSpPr>
        <p:spPr>
          <a:xfrm>
            <a:off x="6553200" y="6248400"/>
            <a:ext cx="2133600" cy="471488"/>
          </a:xfrm>
        </p:spPr>
        <p:txBody>
          <a:bodyPr/>
          <a:lstStyle>
            <a:lvl1pPr>
              <a:defRPr>
                <a:cs typeface="Arial" charset="0"/>
              </a:defRPr>
            </a:lvl1pPr>
          </a:lstStyle>
          <a:p>
            <a:pPr>
              <a:defRPr/>
            </a:pPr>
            <a:fld id="{280E34FC-B4B1-4943-AEBC-5C805E773601}" type="slidenum">
              <a:rPr lang="ru-RU"/>
              <a:pPr>
                <a:defRPr/>
              </a:pPr>
              <a:t>‹#›</a:t>
            </a:fld>
            <a:endParaRPr lang="ru-RU"/>
          </a:p>
        </p:txBody>
      </p:sp>
    </p:spTree>
    <p:extLst>
      <p:ext uri="{BB962C8B-B14F-4D97-AF65-F5344CB8AC3E}">
        <p14:creationId xmlns:p14="http://schemas.microsoft.com/office/powerpoint/2010/main" val="85688644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p:txBody>
          <a:bodyPr/>
          <a:lstStyle>
            <a:lvl1pPr>
              <a:defRPr>
                <a:cs typeface="Arial" charset="0"/>
              </a:defRPr>
            </a:lvl1pPr>
          </a:lstStyle>
          <a:p>
            <a:pPr>
              <a:defRPr/>
            </a:pPr>
            <a:endParaRPr lang="ru-RU"/>
          </a:p>
        </p:txBody>
      </p:sp>
      <p:sp>
        <p:nvSpPr>
          <p:cNvPr id="5" name="Rectangle 9"/>
          <p:cNvSpPr>
            <a:spLocks noGrp="1" noChangeArrowheads="1"/>
          </p:cNvSpPr>
          <p:nvPr>
            <p:ph type="ftr" sz="quarter" idx="11"/>
          </p:nvPr>
        </p:nvSpPr>
        <p:spPr/>
        <p:txBody>
          <a:bodyPr/>
          <a:lstStyle>
            <a:lvl1pPr>
              <a:defRPr>
                <a:cs typeface="Arial" charset="0"/>
              </a:defRPr>
            </a:lvl1pPr>
          </a:lstStyle>
          <a:p>
            <a:pPr>
              <a:defRPr/>
            </a:pPr>
            <a:endParaRPr lang="ru-RU"/>
          </a:p>
        </p:txBody>
      </p:sp>
      <p:sp>
        <p:nvSpPr>
          <p:cNvPr id="6" name="Rectangle 10"/>
          <p:cNvSpPr>
            <a:spLocks noGrp="1" noChangeArrowheads="1"/>
          </p:cNvSpPr>
          <p:nvPr>
            <p:ph type="sldNum" sz="quarter" idx="12"/>
          </p:nvPr>
        </p:nvSpPr>
        <p:spPr/>
        <p:txBody>
          <a:bodyPr/>
          <a:lstStyle>
            <a:lvl1pPr>
              <a:defRPr>
                <a:cs typeface="Arial" charset="0"/>
              </a:defRPr>
            </a:lvl1pPr>
          </a:lstStyle>
          <a:p>
            <a:pPr>
              <a:defRPr/>
            </a:pPr>
            <a:fld id="{B29E3DED-5D5B-479C-A4EA-6D1BCE5EC3A3}" type="slidenum">
              <a:rPr lang="ru-RU"/>
              <a:pPr>
                <a:defRPr/>
              </a:pPr>
              <a:t>‹#›</a:t>
            </a:fld>
            <a:endParaRPr lang="ru-RU"/>
          </a:p>
        </p:txBody>
      </p:sp>
    </p:spTree>
    <p:extLst>
      <p:ext uri="{BB962C8B-B14F-4D97-AF65-F5344CB8AC3E}">
        <p14:creationId xmlns:p14="http://schemas.microsoft.com/office/powerpoint/2010/main" val="428989909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8"/>
          <p:cNvSpPr>
            <a:spLocks noGrp="1" noChangeArrowheads="1"/>
          </p:cNvSpPr>
          <p:nvPr>
            <p:ph type="dt" sz="half" idx="10"/>
          </p:nvPr>
        </p:nvSpPr>
        <p:spPr/>
        <p:txBody>
          <a:bodyPr/>
          <a:lstStyle>
            <a:lvl1pPr>
              <a:defRPr>
                <a:cs typeface="Arial" charset="0"/>
              </a:defRPr>
            </a:lvl1pPr>
          </a:lstStyle>
          <a:p>
            <a:pPr>
              <a:defRPr/>
            </a:pPr>
            <a:endParaRPr lang="ru-RU"/>
          </a:p>
        </p:txBody>
      </p:sp>
      <p:sp>
        <p:nvSpPr>
          <p:cNvPr id="5" name="Rectangle 9"/>
          <p:cNvSpPr>
            <a:spLocks noGrp="1" noChangeArrowheads="1"/>
          </p:cNvSpPr>
          <p:nvPr>
            <p:ph type="ftr" sz="quarter" idx="11"/>
          </p:nvPr>
        </p:nvSpPr>
        <p:spPr/>
        <p:txBody>
          <a:bodyPr/>
          <a:lstStyle>
            <a:lvl1pPr>
              <a:defRPr>
                <a:cs typeface="Arial" charset="0"/>
              </a:defRPr>
            </a:lvl1pPr>
          </a:lstStyle>
          <a:p>
            <a:pPr>
              <a:defRPr/>
            </a:pPr>
            <a:endParaRPr lang="ru-RU"/>
          </a:p>
        </p:txBody>
      </p:sp>
      <p:sp>
        <p:nvSpPr>
          <p:cNvPr id="6" name="Rectangle 10"/>
          <p:cNvSpPr>
            <a:spLocks noGrp="1" noChangeArrowheads="1"/>
          </p:cNvSpPr>
          <p:nvPr>
            <p:ph type="sldNum" sz="quarter" idx="12"/>
          </p:nvPr>
        </p:nvSpPr>
        <p:spPr/>
        <p:txBody>
          <a:bodyPr/>
          <a:lstStyle>
            <a:lvl1pPr>
              <a:defRPr>
                <a:cs typeface="Arial" charset="0"/>
              </a:defRPr>
            </a:lvl1pPr>
          </a:lstStyle>
          <a:p>
            <a:pPr>
              <a:defRPr/>
            </a:pPr>
            <a:fld id="{7CD953FC-A588-48F7-AC86-682A2D7E29A6}" type="slidenum">
              <a:rPr lang="ru-RU"/>
              <a:pPr>
                <a:defRPr/>
              </a:pPr>
              <a:t>‹#›</a:t>
            </a:fld>
            <a:endParaRPr lang="ru-RU"/>
          </a:p>
        </p:txBody>
      </p:sp>
    </p:spTree>
    <p:extLst>
      <p:ext uri="{BB962C8B-B14F-4D97-AF65-F5344CB8AC3E}">
        <p14:creationId xmlns:p14="http://schemas.microsoft.com/office/powerpoint/2010/main" val="245533750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8"/>
          <p:cNvSpPr>
            <a:spLocks noGrp="1" noChangeArrowheads="1"/>
          </p:cNvSpPr>
          <p:nvPr>
            <p:ph type="dt" sz="half" idx="10"/>
          </p:nvPr>
        </p:nvSpPr>
        <p:spPr/>
        <p:txBody>
          <a:bodyPr/>
          <a:lstStyle>
            <a:lvl1pPr>
              <a:defRPr>
                <a:cs typeface="Arial" charset="0"/>
              </a:defRPr>
            </a:lvl1pPr>
          </a:lstStyle>
          <a:p>
            <a:pPr>
              <a:defRPr/>
            </a:pPr>
            <a:endParaRPr lang="ru-RU"/>
          </a:p>
        </p:txBody>
      </p:sp>
      <p:sp>
        <p:nvSpPr>
          <p:cNvPr id="6" name="Rectangle 9"/>
          <p:cNvSpPr>
            <a:spLocks noGrp="1" noChangeArrowheads="1"/>
          </p:cNvSpPr>
          <p:nvPr>
            <p:ph type="ftr" sz="quarter" idx="11"/>
          </p:nvPr>
        </p:nvSpPr>
        <p:spPr/>
        <p:txBody>
          <a:bodyPr/>
          <a:lstStyle>
            <a:lvl1pPr>
              <a:defRPr>
                <a:cs typeface="Arial" charset="0"/>
              </a:defRPr>
            </a:lvl1pPr>
          </a:lstStyle>
          <a:p>
            <a:pPr>
              <a:defRPr/>
            </a:pPr>
            <a:endParaRPr lang="ru-RU"/>
          </a:p>
        </p:txBody>
      </p:sp>
      <p:sp>
        <p:nvSpPr>
          <p:cNvPr id="7" name="Rectangle 10"/>
          <p:cNvSpPr>
            <a:spLocks noGrp="1" noChangeArrowheads="1"/>
          </p:cNvSpPr>
          <p:nvPr>
            <p:ph type="sldNum" sz="quarter" idx="12"/>
          </p:nvPr>
        </p:nvSpPr>
        <p:spPr/>
        <p:txBody>
          <a:bodyPr/>
          <a:lstStyle>
            <a:lvl1pPr>
              <a:defRPr>
                <a:cs typeface="Arial" charset="0"/>
              </a:defRPr>
            </a:lvl1pPr>
          </a:lstStyle>
          <a:p>
            <a:pPr>
              <a:defRPr/>
            </a:pPr>
            <a:fld id="{8F68E22F-9E1C-430D-B67C-688297E4343E}" type="slidenum">
              <a:rPr lang="ru-RU"/>
              <a:pPr>
                <a:defRPr/>
              </a:pPr>
              <a:t>‹#›</a:t>
            </a:fld>
            <a:endParaRPr lang="ru-RU"/>
          </a:p>
        </p:txBody>
      </p:sp>
    </p:spTree>
    <p:extLst>
      <p:ext uri="{BB962C8B-B14F-4D97-AF65-F5344CB8AC3E}">
        <p14:creationId xmlns:p14="http://schemas.microsoft.com/office/powerpoint/2010/main" val="254818950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8"/>
          <p:cNvSpPr>
            <a:spLocks noGrp="1" noChangeArrowheads="1"/>
          </p:cNvSpPr>
          <p:nvPr>
            <p:ph type="dt" sz="half" idx="10"/>
          </p:nvPr>
        </p:nvSpPr>
        <p:spPr/>
        <p:txBody>
          <a:bodyPr/>
          <a:lstStyle>
            <a:lvl1pPr>
              <a:defRPr>
                <a:cs typeface="Arial" charset="0"/>
              </a:defRPr>
            </a:lvl1pPr>
          </a:lstStyle>
          <a:p>
            <a:pPr>
              <a:defRPr/>
            </a:pPr>
            <a:endParaRPr lang="ru-RU"/>
          </a:p>
        </p:txBody>
      </p:sp>
      <p:sp>
        <p:nvSpPr>
          <p:cNvPr id="8" name="Rectangle 9"/>
          <p:cNvSpPr>
            <a:spLocks noGrp="1" noChangeArrowheads="1"/>
          </p:cNvSpPr>
          <p:nvPr>
            <p:ph type="ftr" sz="quarter" idx="11"/>
          </p:nvPr>
        </p:nvSpPr>
        <p:spPr/>
        <p:txBody>
          <a:bodyPr/>
          <a:lstStyle>
            <a:lvl1pPr>
              <a:defRPr>
                <a:cs typeface="Arial" charset="0"/>
              </a:defRPr>
            </a:lvl1pPr>
          </a:lstStyle>
          <a:p>
            <a:pPr>
              <a:defRPr/>
            </a:pPr>
            <a:endParaRPr lang="ru-RU"/>
          </a:p>
        </p:txBody>
      </p:sp>
      <p:sp>
        <p:nvSpPr>
          <p:cNvPr id="9" name="Rectangle 10"/>
          <p:cNvSpPr>
            <a:spLocks noGrp="1" noChangeArrowheads="1"/>
          </p:cNvSpPr>
          <p:nvPr>
            <p:ph type="sldNum" sz="quarter" idx="12"/>
          </p:nvPr>
        </p:nvSpPr>
        <p:spPr/>
        <p:txBody>
          <a:bodyPr/>
          <a:lstStyle>
            <a:lvl1pPr>
              <a:defRPr>
                <a:cs typeface="Arial" charset="0"/>
              </a:defRPr>
            </a:lvl1pPr>
          </a:lstStyle>
          <a:p>
            <a:pPr>
              <a:defRPr/>
            </a:pPr>
            <a:fld id="{51FB3877-65E4-4C11-978C-B4499B5084B1}" type="slidenum">
              <a:rPr lang="ru-RU"/>
              <a:pPr>
                <a:defRPr/>
              </a:pPr>
              <a:t>‹#›</a:t>
            </a:fld>
            <a:endParaRPr lang="ru-RU"/>
          </a:p>
        </p:txBody>
      </p:sp>
    </p:spTree>
    <p:extLst>
      <p:ext uri="{BB962C8B-B14F-4D97-AF65-F5344CB8AC3E}">
        <p14:creationId xmlns:p14="http://schemas.microsoft.com/office/powerpoint/2010/main" val="379964974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8"/>
          <p:cNvSpPr>
            <a:spLocks noGrp="1" noChangeArrowheads="1"/>
          </p:cNvSpPr>
          <p:nvPr>
            <p:ph type="dt" sz="half" idx="10"/>
          </p:nvPr>
        </p:nvSpPr>
        <p:spPr/>
        <p:txBody>
          <a:bodyPr/>
          <a:lstStyle>
            <a:lvl1pPr>
              <a:defRPr>
                <a:cs typeface="Arial" charset="0"/>
              </a:defRPr>
            </a:lvl1pPr>
          </a:lstStyle>
          <a:p>
            <a:pPr>
              <a:defRPr/>
            </a:pPr>
            <a:endParaRPr lang="ru-RU"/>
          </a:p>
        </p:txBody>
      </p:sp>
      <p:sp>
        <p:nvSpPr>
          <p:cNvPr id="4" name="Rectangle 9"/>
          <p:cNvSpPr>
            <a:spLocks noGrp="1" noChangeArrowheads="1"/>
          </p:cNvSpPr>
          <p:nvPr>
            <p:ph type="ftr" sz="quarter" idx="11"/>
          </p:nvPr>
        </p:nvSpPr>
        <p:spPr/>
        <p:txBody>
          <a:bodyPr/>
          <a:lstStyle>
            <a:lvl1pPr>
              <a:defRPr>
                <a:cs typeface="Arial" charset="0"/>
              </a:defRPr>
            </a:lvl1pPr>
          </a:lstStyle>
          <a:p>
            <a:pPr>
              <a:defRPr/>
            </a:pPr>
            <a:endParaRPr lang="ru-RU"/>
          </a:p>
        </p:txBody>
      </p:sp>
      <p:sp>
        <p:nvSpPr>
          <p:cNvPr id="5" name="Rectangle 10"/>
          <p:cNvSpPr>
            <a:spLocks noGrp="1" noChangeArrowheads="1"/>
          </p:cNvSpPr>
          <p:nvPr>
            <p:ph type="sldNum" sz="quarter" idx="12"/>
          </p:nvPr>
        </p:nvSpPr>
        <p:spPr/>
        <p:txBody>
          <a:bodyPr/>
          <a:lstStyle>
            <a:lvl1pPr>
              <a:defRPr>
                <a:cs typeface="Arial" charset="0"/>
              </a:defRPr>
            </a:lvl1pPr>
          </a:lstStyle>
          <a:p>
            <a:pPr>
              <a:defRPr/>
            </a:pPr>
            <a:fld id="{F687BFCA-EAE7-4FF4-B5AE-CAF4330D5294}" type="slidenum">
              <a:rPr lang="ru-RU"/>
              <a:pPr>
                <a:defRPr/>
              </a:pPr>
              <a:t>‹#›</a:t>
            </a:fld>
            <a:endParaRPr lang="ru-RU"/>
          </a:p>
        </p:txBody>
      </p:sp>
    </p:spTree>
    <p:extLst>
      <p:ext uri="{BB962C8B-B14F-4D97-AF65-F5344CB8AC3E}">
        <p14:creationId xmlns:p14="http://schemas.microsoft.com/office/powerpoint/2010/main" val="3270428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Title 6"/>
          <p:cNvSpPr>
            <a:spLocks noGrp="1"/>
          </p:cNvSpPr>
          <p:nvPr>
            <p:ph type="title"/>
          </p:nvPr>
        </p:nvSpPr>
        <p:spPr/>
        <p:txBody>
          <a:bodyPr/>
          <a:lstStyle/>
          <a:p>
            <a:r>
              <a:rPr lang="ru-RU" smtClean="0"/>
              <a:t>Образец заголовка</a:t>
            </a:r>
            <a:endParaRPr lang="en-US"/>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61A63991-5FA6-4DCE-BD05-175947098614}" type="slidenum">
              <a:rPr lang="ru-RU"/>
              <a:pPr>
                <a:defRPr/>
              </a:pPr>
              <a:t>‹#›</a:t>
            </a:fld>
            <a:endParaRPr lang="ru-RU"/>
          </a:p>
        </p:txBody>
      </p:sp>
    </p:spTree>
    <p:extLst>
      <p:ext uri="{BB962C8B-B14F-4D97-AF65-F5344CB8AC3E}">
        <p14:creationId xmlns:p14="http://schemas.microsoft.com/office/powerpoint/2010/main" val="135178955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cs typeface="Arial" charset="0"/>
              </a:defRPr>
            </a:lvl1pPr>
          </a:lstStyle>
          <a:p>
            <a:pPr>
              <a:defRPr/>
            </a:pPr>
            <a:endParaRPr lang="ru-RU"/>
          </a:p>
        </p:txBody>
      </p:sp>
      <p:sp>
        <p:nvSpPr>
          <p:cNvPr id="3" name="Rectangle 9"/>
          <p:cNvSpPr>
            <a:spLocks noGrp="1" noChangeArrowheads="1"/>
          </p:cNvSpPr>
          <p:nvPr>
            <p:ph type="ftr" sz="quarter" idx="11"/>
          </p:nvPr>
        </p:nvSpPr>
        <p:spPr/>
        <p:txBody>
          <a:bodyPr/>
          <a:lstStyle>
            <a:lvl1pPr>
              <a:defRPr>
                <a:cs typeface="Arial" charset="0"/>
              </a:defRPr>
            </a:lvl1pPr>
          </a:lstStyle>
          <a:p>
            <a:pPr>
              <a:defRPr/>
            </a:pPr>
            <a:endParaRPr lang="ru-RU"/>
          </a:p>
        </p:txBody>
      </p:sp>
      <p:sp>
        <p:nvSpPr>
          <p:cNvPr id="4" name="Rectangle 10"/>
          <p:cNvSpPr>
            <a:spLocks noGrp="1" noChangeArrowheads="1"/>
          </p:cNvSpPr>
          <p:nvPr>
            <p:ph type="sldNum" sz="quarter" idx="12"/>
          </p:nvPr>
        </p:nvSpPr>
        <p:spPr/>
        <p:txBody>
          <a:bodyPr/>
          <a:lstStyle>
            <a:lvl1pPr>
              <a:defRPr>
                <a:cs typeface="Arial" charset="0"/>
              </a:defRPr>
            </a:lvl1pPr>
          </a:lstStyle>
          <a:p>
            <a:pPr>
              <a:defRPr/>
            </a:pPr>
            <a:fld id="{B0F4684E-45B3-442C-B54A-22E1343421A1}" type="slidenum">
              <a:rPr lang="ru-RU"/>
              <a:pPr>
                <a:defRPr/>
              </a:pPr>
              <a:t>‹#›</a:t>
            </a:fld>
            <a:endParaRPr lang="ru-RU"/>
          </a:p>
        </p:txBody>
      </p:sp>
    </p:spTree>
    <p:extLst>
      <p:ext uri="{BB962C8B-B14F-4D97-AF65-F5344CB8AC3E}">
        <p14:creationId xmlns:p14="http://schemas.microsoft.com/office/powerpoint/2010/main" val="128431398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sz="half" idx="10"/>
          </p:nvPr>
        </p:nvSpPr>
        <p:spPr/>
        <p:txBody>
          <a:bodyPr/>
          <a:lstStyle>
            <a:lvl1pPr>
              <a:defRPr>
                <a:cs typeface="Arial" charset="0"/>
              </a:defRPr>
            </a:lvl1pPr>
          </a:lstStyle>
          <a:p>
            <a:pPr>
              <a:defRPr/>
            </a:pPr>
            <a:endParaRPr lang="ru-RU"/>
          </a:p>
        </p:txBody>
      </p:sp>
      <p:sp>
        <p:nvSpPr>
          <p:cNvPr id="6" name="Rectangle 9"/>
          <p:cNvSpPr>
            <a:spLocks noGrp="1" noChangeArrowheads="1"/>
          </p:cNvSpPr>
          <p:nvPr>
            <p:ph type="ftr" sz="quarter" idx="11"/>
          </p:nvPr>
        </p:nvSpPr>
        <p:spPr/>
        <p:txBody>
          <a:bodyPr/>
          <a:lstStyle>
            <a:lvl1pPr>
              <a:defRPr>
                <a:cs typeface="Arial" charset="0"/>
              </a:defRPr>
            </a:lvl1pPr>
          </a:lstStyle>
          <a:p>
            <a:pPr>
              <a:defRPr/>
            </a:pPr>
            <a:endParaRPr lang="ru-RU"/>
          </a:p>
        </p:txBody>
      </p:sp>
      <p:sp>
        <p:nvSpPr>
          <p:cNvPr id="7" name="Rectangle 10"/>
          <p:cNvSpPr>
            <a:spLocks noGrp="1" noChangeArrowheads="1"/>
          </p:cNvSpPr>
          <p:nvPr>
            <p:ph type="sldNum" sz="quarter" idx="12"/>
          </p:nvPr>
        </p:nvSpPr>
        <p:spPr/>
        <p:txBody>
          <a:bodyPr/>
          <a:lstStyle>
            <a:lvl1pPr>
              <a:defRPr>
                <a:cs typeface="Arial" charset="0"/>
              </a:defRPr>
            </a:lvl1pPr>
          </a:lstStyle>
          <a:p>
            <a:pPr>
              <a:defRPr/>
            </a:pPr>
            <a:fld id="{87C4981B-6740-4DC7-B73C-1689D6E0B974}" type="slidenum">
              <a:rPr lang="ru-RU"/>
              <a:pPr>
                <a:defRPr/>
              </a:pPr>
              <a:t>‹#›</a:t>
            </a:fld>
            <a:endParaRPr lang="ru-RU"/>
          </a:p>
        </p:txBody>
      </p:sp>
    </p:spTree>
    <p:extLst>
      <p:ext uri="{BB962C8B-B14F-4D97-AF65-F5344CB8AC3E}">
        <p14:creationId xmlns:p14="http://schemas.microsoft.com/office/powerpoint/2010/main" val="370063857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sz="half" idx="10"/>
          </p:nvPr>
        </p:nvSpPr>
        <p:spPr/>
        <p:txBody>
          <a:bodyPr/>
          <a:lstStyle>
            <a:lvl1pPr>
              <a:defRPr>
                <a:cs typeface="Arial" charset="0"/>
              </a:defRPr>
            </a:lvl1pPr>
          </a:lstStyle>
          <a:p>
            <a:pPr>
              <a:defRPr/>
            </a:pPr>
            <a:endParaRPr lang="ru-RU"/>
          </a:p>
        </p:txBody>
      </p:sp>
      <p:sp>
        <p:nvSpPr>
          <p:cNvPr id="6" name="Rectangle 9"/>
          <p:cNvSpPr>
            <a:spLocks noGrp="1" noChangeArrowheads="1"/>
          </p:cNvSpPr>
          <p:nvPr>
            <p:ph type="ftr" sz="quarter" idx="11"/>
          </p:nvPr>
        </p:nvSpPr>
        <p:spPr/>
        <p:txBody>
          <a:bodyPr/>
          <a:lstStyle>
            <a:lvl1pPr>
              <a:defRPr>
                <a:cs typeface="Arial" charset="0"/>
              </a:defRPr>
            </a:lvl1pPr>
          </a:lstStyle>
          <a:p>
            <a:pPr>
              <a:defRPr/>
            </a:pPr>
            <a:endParaRPr lang="ru-RU"/>
          </a:p>
        </p:txBody>
      </p:sp>
      <p:sp>
        <p:nvSpPr>
          <p:cNvPr id="7" name="Rectangle 10"/>
          <p:cNvSpPr>
            <a:spLocks noGrp="1" noChangeArrowheads="1"/>
          </p:cNvSpPr>
          <p:nvPr>
            <p:ph type="sldNum" sz="quarter" idx="12"/>
          </p:nvPr>
        </p:nvSpPr>
        <p:spPr/>
        <p:txBody>
          <a:bodyPr/>
          <a:lstStyle>
            <a:lvl1pPr>
              <a:defRPr>
                <a:cs typeface="Arial" charset="0"/>
              </a:defRPr>
            </a:lvl1pPr>
          </a:lstStyle>
          <a:p>
            <a:pPr>
              <a:defRPr/>
            </a:pPr>
            <a:fld id="{2C792E56-A55A-4DEE-94F3-684C2898A19A}" type="slidenum">
              <a:rPr lang="ru-RU"/>
              <a:pPr>
                <a:defRPr/>
              </a:pPr>
              <a:t>‹#›</a:t>
            </a:fld>
            <a:endParaRPr lang="ru-RU"/>
          </a:p>
        </p:txBody>
      </p:sp>
    </p:spTree>
    <p:extLst>
      <p:ext uri="{BB962C8B-B14F-4D97-AF65-F5344CB8AC3E}">
        <p14:creationId xmlns:p14="http://schemas.microsoft.com/office/powerpoint/2010/main" val="384210667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p:txBody>
          <a:bodyPr/>
          <a:lstStyle>
            <a:lvl1pPr>
              <a:defRPr>
                <a:cs typeface="Arial" charset="0"/>
              </a:defRPr>
            </a:lvl1pPr>
          </a:lstStyle>
          <a:p>
            <a:pPr>
              <a:defRPr/>
            </a:pPr>
            <a:endParaRPr lang="ru-RU"/>
          </a:p>
        </p:txBody>
      </p:sp>
      <p:sp>
        <p:nvSpPr>
          <p:cNvPr id="5" name="Rectangle 9"/>
          <p:cNvSpPr>
            <a:spLocks noGrp="1" noChangeArrowheads="1"/>
          </p:cNvSpPr>
          <p:nvPr>
            <p:ph type="ftr" sz="quarter" idx="11"/>
          </p:nvPr>
        </p:nvSpPr>
        <p:spPr/>
        <p:txBody>
          <a:bodyPr/>
          <a:lstStyle>
            <a:lvl1pPr>
              <a:defRPr>
                <a:cs typeface="Arial" charset="0"/>
              </a:defRPr>
            </a:lvl1pPr>
          </a:lstStyle>
          <a:p>
            <a:pPr>
              <a:defRPr/>
            </a:pPr>
            <a:endParaRPr lang="ru-RU"/>
          </a:p>
        </p:txBody>
      </p:sp>
      <p:sp>
        <p:nvSpPr>
          <p:cNvPr id="6" name="Rectangle 10"/>
          <p:cNvSpPr>
            <a:spLocks noGrp="1" noChangeArrowheads="1"/>
          </p:cNvSpPr>
          <p:nvPr>
            <p:ph type="sldNum" sz="quarter" idx="12"/>
          </p:nvPr>
        </p:nvSpPr>
        <p:spPr/>
        <p:txBody>
          <a:bodyPr/>
          <a:lstStyle>
            <a:lvl1pPr>
              <a:defRPr>
                <a:cs typeface="Arial" charset="0"/>
              </a:defRPr>
            </a:lvl1pPr>
          </a:lstStyle>
          <a:p>
            <a:pPr>
              <a:defRPr/>
            </a:pPr>
            <a:fld id="{B679BC06-C27D-440C-83FF-F739F3EF309F}" type="slidenum">
              <a:rPr lang="ru-RU"/>
              <a:pPr>
                <a:defRPr/>
              </a:pPr>
              <a:t>‹#›</a:t>
            </a:fld>
            <a:endParaRPr lang="ru-RU"/>
          </a:p>
        </p:txBody>
      </p:sp>
    </p:spTree>
    <p:extLst>
      <p:ext uri="{BB962C8B-B14F-4D97-AF65-F5344CB8AC3E}">
        <p14:creationId xmlns:p14="http://schemas.microsoft.com/office/powerpoint/2010/main" val="257117131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50013" y="228600"/>
            <a:ext cx="2084387" cy="5791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95263" y="228600"/>
            <a:ext cx="6102350" cy="5791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p:txBody>
          <a:bodyPr/>
          <a:lstStyle>
            <a:lvl1pPr>
              <a:defRPr>
                <a:cs typeface="Arial" charset="0"/>
              </a:defRPr>
            </a:lvl1pPr>
          </a:lstStyle>
          <a:p>
            <a:pPr>
              <a:defRPr/>
            </a:pPr>
            <a:endParaRPr lang="ru-RU"/>
          </a:p>
        </p:txBody>
      </p:sp>
      <p:sp>
        <p:nvSpPr>
          <p:cNvPr id="5" name="Rectangle 9"/>
          <p:cNvSpPr>
            <a:spLocks noGrp="1" noChangeArrowheads="1"/>
          </p:cNvSpPr>
          <p:nvPr>
            <p:ph type="ftr" sz="quarter" idx="11"/>
          </p:nvPr>
        </p:nvSpPr>
        <p:spPr/>
        <p:txBody>
          <a:bodyPr/>
          <a:lstStyle>
            <a:lvl1pPr>
              <a:defRPr>
                <a:cs typeface="Arial" charset="0"/>
              </a:defRPr>
            </a:lvl1pPr>
          </a:lstStyle>
          <a:p>
            <a:pPr>
              <a:defRPr/>
            </a:pPr>
            <a:endParaRPr lang="ru-RU"/>
          </a:p>
        </p:txBody>
      </p:sp>
      <p:sp>
        <p:nvSpPr>
          <p:cNvPr id="6" name="Rectangle 10"/>
          <p:cNvSpPr>
            <a:spLocks noGrp="1" noChangeArrowheads="1"/>
          </p:cNvSpPr>
          <p:nvPr>
            <p:ph type="sldNum" sz="quarter" idx="12"/>
          </p:nvPr>
        </p:nvSpPr>
        <p:spPr/>
        <p:txBody>
          <a:bodyPr/>
          <a:lstStyle>
            <a:lvl1pPr>
              <a:defRPr>
                <a:cs typeface="Arial" charset="0"/>
              </a:defRPr>
            </a:lvl1pPr>
          </a:lstStyle>
          <a:p>
            <a:pPr>
              <a:defRPr/>
            </a:pPr>
            <a:fld id="{047139D1-0AF1-4565-BE06-2BEEAA9FDE0E}" type="slidenum">
              <a:rPr lang="ru-RU"/>
              <a:pPr>
                <a:defRPr/>
              </a:pPr>
              <a:t>‹#›</a:t>
            </a:fld>
            <a:endParaRPr lang="ru-RU"/>
          </a:p>
        </p:txBody>
      </p:sp>
    </p:spTree>
    <p:extLst>
      <p:ext uri="{BB962C8B-B14F-4D97-AF65-F5344CB8AC3E}">
        <p14:creationId xmlns:p14="http://schemas.microsoft.com/office/powerpoint/2010/main" val="242052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Freeform 14"/>
          <p:cNvSpPr>
            <a:spLocks/>
          </p:cNvSpPr>
          <p:nvPr/>
        </p:nvSpPr>
        <p:spPr bwMode="hidden">
          <a:xfrm>
            <a:off x="6046788" y="4203700"/>
            <a:ext cx="2876550" cy="714375"/>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Freeform 18"/>
          <p:cNvSpPr>
            <a:spLocks/>
          </p:cNvSpPr>
          <p:nvPr/>
        </p:nvSpPr>
        <p:spPr bwMode="hidden">
          <a:xfrm>
            <a:off x="2619375" y="4075113"/>
            <a:ext cx="5545138" cy="850900"/>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Freeform 22"/>
          <p:cNvSpPr>
            <a:spLocks/>
          </p:cNvSpPr>
          <p:nvPr/>
        </p:nvSpPr>
        <p:spPr bwMode="hidden">
          <a:xfrm>
            <a:off x="2828925" y="4087813"/>
            <a:ext cx="5467350" cy="77470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8" name="Freeform 26"/>
          <p:cNvSpPr>
            <a:spLocks/>
          </p:cNvSpPr>
          <p:nvPr/>
        </p:nvSpPr>
        <p:spPr bwMode="hidden">
          <a:xfrm>
            <a:off x="5610225" y="4073525"/>
            <a:ext cx="3306763" cy="652463"/>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9" name="Freeform 10"/>
          <p:cNvSpPr>
            <a:spLocks/>
          </p:cNvSpPr>
          <p:nvPr/>
        </p:nvSpPr>
        <p:spPr bwMode="hidden">
          <a:xfrm>
            <a:off x="211138" y="4059238"/>
            <a:ext cx="8723312" cy="1328737"/>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0" name="Date Placeholder 3"/>
          <p:cNvSpPr>
            <a:spLocks noGrp="1"/>
          </p:cNvSpPr>
          <p:nvPr>
            <p:ph type="dt" sz="half" idx="10"/>
          </p:nvPr>
        </p:nvSpPr>
        <p:spPr/>
        <p:txBody>
          <a:bodyPr/>
          <a:lstStyle>
            <a:lvl1pPr>
              <a:defRPr/>
            </a:lvl1pPr>
          </a:lstStyle>
          <a:p>
            <a:pPr>
              <a:defRPr/>
            </a:pPr>
            <a:endParaRPr lang="ru-RU"/>
          </a:p>
        </p:txBody>
      </p:sp>
      <p:sp>
        <p:nvSpPr>
          <p:cNvPr id="11" name="Footer Placeholder 4"/>
          <p:cNvSpPr>
            <a:spLocks noGrp="1"/>
          </p:cNvSpPr>
          <p:nvPr>
            <p:ph type="ftr" sz="quarter" idx="11"/>
          </p:nvPr>
        </p:nvSpPr>
        <p:spPr/>
        <p:txBody>
          <a:bodyPr/>
          <a:lstStyle>
            <a:lvl1pPr>
              <a:defRPr/>
            </a:lvl1pPr>
          </a:lstStyle>
          <a:p>
            <a:pPr>
              <a:defRPr/>
            </a:pPr>
            <a:endParaRPr lang="ru-RU"/>
          </a:p>
        </p:txBody>
      </p:sp>
      <p:sp>
        <p:nvSpPr>
          <p:cNvPr id="12" name="Slide Number Placeholder 5"/>
          <p:cNvSpPr>
            <a:spLocks noGrp="1"/>
          </p:cNvSpPr>
          <p:nvPr>
            <p:ph type="sldNum" sz="quarter" idx="12"/>
          </p:nvPr>
        </p:nvSpPr>
        <p:spPr/>
        <p:txBody>
          <a:bodyPr/>
          <a:lstStyle>
            <a:lvl1pPr>
              <a:defRPr/>
            </a:lvl1pPr>
          </a:lstStyle>
          <a:p>
            <a:pPr>
              <a:defRPr/>
            </a:pPr>
            <a:fld id="{FA271795-3D13-4D95-AF89-FF673D79809A}" type="slidenum">
              <a:rPr lang="ru-RU"/>
              <a:pPr>
                <a:defRPr/>
              </a:pPr>
              <a:t>‹#›</a:t>
            </a:fld>
            <a:endParaRPr lang="ru-RU"/>
          </a:p>
        </p:txBody>
      </p:sp>
    </p:spTree>
    <p:extLst>
      <p:ext uri="{BB962C8B-B14F-4D97-AF65-F5344CB8AC3E}">
        <p14:creationId xmlns:p14="http://schemas.microsoft.com/office/powerpoint/2010/main" val="2553070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endParaRPr lang="ru-RU"/>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4E30BFB3-65AD-4B16-B5AA-8999CB50B399}" type="slidenum">
              <a:rPr lang="ru-RU"/>
              <a:pPr>
                <a:defRPr/>
              </a:pPr>
              <a:t>‹#›</a:t>
            </a:fld>
            <a:endParaRPr lang="ru-RU"/>
          </a:p>
        </p:txBody>
      </p:sp>
    </p:spTree>
    <p:extLst>
      <p:ext uri="{BB962C8B-B14F-4D97-AF65-F5344CB8AC3E}">
        <p14:creationId xmlns:p14="http://schemas.microsoft.com/office/powerpoint/2010/main" val="725780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57F6CFFC-FAF4-4AC8-A337-98E156498DA9}" type="slidenum">
              <a:rPr lang="ru-RU"/>
              <a:pPr>
                <a:defRPr/>
              </a:pPr>
              <a:t>‹#›</a:t>
            </a:fld>
            <a:endParaRPr lang="ru-RU"/>
          </a:p>
        </p:txBody>
      </p:sp>
    </p:spTree>
    <p:extLst>
      <p:ext uri="{BB962C8B-B14F-4D97-AF65-F5344CB8AC3E}">
        <p14:creationId xmlns:p14="http://schemas.microsoft.com/office/powerpoint/2010/main" val="3438178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EA63C3B1-BF0E-48DF-8E47-530F3D59E388}" type="slidenum">
              <a:rPr lang="ru-RU"/>
              <a:pPr>
                <a:defRPr/>
              </a:pPr>
              <a:t>‹#›</a:t>
            </a:fld>
            <a:endParaRPr lang="ru-RU"/>
          </a:p>
        </p:txBody>
      </p:sp>
    </p:spTree>
    <p:extLst>
      <p:ext uri="{BB962C8B-B14F-4D97-AF65-F5344CB8AC3E}">
        <p14:creationId xmlns:p14="http://schemas.microsoft.com/office/powerpoint/2010/main" val="1117215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endParaRPr lang="ru-RU"/>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FC54A4D4-E987-4B60-BA04-14890479433F}" type="slidenum">
              <a:rPr lang="ru-RU"/>
              <a:pPr>
                <a:defRPr/>
              </a:pPr>
              <a:t>‹#›</a:t>
            </a:fld>
            <a:endParaRPr lang="ru-RU"/>
          </a:p>
        </p:txBody>
      </p:sp>
    </p:spTree>
    <p:extLst>
      <p:ext uri="{BB962C8B-B14F-4D97-AF65-F5344CB8AC3E}">
        <p14:creationId xmlns:p14="http://schemas.microsoft.com/office/powerpoint/2010/main" val="27464842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7"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8"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9" name="Date Placeholder 1"/>
          <p:cNvSpPr>
            <a:spLocks noGrp="1"/>
          </p:cNvSpPr>
          <p:nvPr>
            <p:ph type="dt" sz="half" idx="10"/>
          </p:nvPr>
        </p:nvSpPr>
        <p:spPr/>
        <p:txBody>
          <a:bodyPr/>
          <a:lstStyle>
            <a:lvl1pPr>
              <a:defRPr/>
            </a:lvl1pPr>
          </a:lstStyle>
          <a:p>
            <a:pPr>
              <a:defRPr/>
            </a:pPr>
            <a:endParaRPr lang="ru-RU"/>
          </a:p>
        </p:txBody>
      </p:sp>
      <p:sp>
        <p:nvSpPr>
          <p:cNvPr id="10" name="Footer Placeholder 2"/>
          <p:cNvSpPr>
            <a:spLocks noGrp="1"/>
          </p:cNvSpPr>
          <p:nvPr>
            <p:ph type="ftr" sz="quarter" idx="11"/>
          </p:nvPr>
        </p:nvSpPr>
        <p:spPr/>
        <p:txBody>
          <a:bodyPr/>
          <a:lstStyle>
            <a:lvl1pPr>
              <a:defRPr/>
            </a:lvl1pPr>
          </a:lstStyle>
          <a:p>
            <a:pPr>
              <a:defRPr/>
            </a:pPr>
            <a:endParaRPr lang="ru-RU"/>
          </a:p>
        </p:txBody>
      </p:sp>
      <p:sp>
        <p:nvSpPr>
          <p:cNvPr id="11" name="Slide Number Placeholder 3"/>
          <p:cNvSpPr>
            <a:spLocks noGrp="1"/>
          </p:cNvSpPr>
          <p:nvPr>
            <p:ph type="sldNum" sz="quarter" idx="12"/>
          </p:nvPr>
        </p:nvSpPr>
        <p:spPr/>
        <p:txBody>
          <a:bodyPr/>
          <a:lstStyle>
            <a:lvl1pPr>
              <a:defRPr/>
            </a:lvl1pPr>
          </a:lstStyle>
          <a:p>
            <a:pPr>
              <a:defRPr/>
            </a:pPr>
            <a:fld id="{16DF0894-388F-4A93-A28E-A503000760CF}" type="slidenum">
              <a:rPr lang="ru-RU"/>
              <a:pPr>
                <a:defRPr/>
              </a:pPr>
              <a:t>‹#›</a:t>
            </a:fld>
            <a:endParaRPr lang="ru-RU"/>
          </a:p>
        </p:txBody>
      </p:sp>
    </p:spTree>
    <p:extLst>
      <p:ext uri="{BB962C8B-B14F-4D97-AF65-F5344CB8AC3E}">
        <p14:creationId xmlns:p14="http://schemas.microsoft.com/office/powerpoint/2010/main" val="1002522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1" name="Freeform 28"/>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Date Placeholder 4"/>
          <p:cNvSpPr>
            <a:spLocks noGrp="1"/>
          </p:cNvSpPr>
          <p:nvPr>
            <p:ph type="dt" sz="half" idx="10"/>
          </p:nvPr>
        </p:nvSpPr>
        <p:spPr/>
        <p:txBody>
          <a:bodyPr/>
          <a:lstStyle>
            <a:lvl1pPr>
              <a:defRPr/>
            </a:lvl1pPr>
          </a:lstStyle>
          <a:p>
            <a:pPr>
              <a:defRPr/>
            </a:pPr>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DB0129D9-F9D6-4175-A442-EDD4DEF6712C}" type="slidenum">
              <a:rPr lang="ru-RU"/>
              <a:pPr>
                <a:defRPr/>
              </a:pPr>
              <a:t>‹#›</a:t>
            </a:fld>
            <a:endParaRPr lang="ru-RU"/>
          </a:p>
        </p:txBody>
      </p:sp>
    </p:spTree>
    <p:extLst>
      <p:ext uri="{BB962C8B-B14F-4D97-AF65-F5344CB8AC3E}">
        <p14:creationId xmlns:p14="http://schemas.microsoft.com/office/powerpoint/2010/main" val="28895927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1"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EB89521E-C4F3-413D-AE3F-FB572979F32D}" type="slidenum">
              <a:rPr lang="ru-RU"/>
              <a:pPr>
                <a:defRPr/>
              </a:pPr>
              <a:t>‹#›</a:t>
            </a:fld>
            <a:endParaRPr lang="ru-RU"/>
          </a:p>
        </p:txBody>
      </p:sp>
    </p:spTree>
    <p:extLst>
      <p:ext uri="{BB962C8B-B14F-4D97-AF65-F5344CB8AC3E}">
        <p14:creationId xmlns:p14="http://schemas.microsoft.com/office/powerpoint/2010/main" val="15782419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EDA3CC2A-EF47-4E2B-825D-47029334CA77}" type="slidenum">
              <a:rPr lang="ru-RU"/>
              <a:pPr>
                <a:defRPr/>
              </a:pPr>
              <a:t>‹#›</a:t>
            </a:fld>
            <a:endParaRPr lang="ru-RU"/>
          </a:p>
        </p:txBody>
      </p:sp>
    </p:spTree>
    <p:extLst>
      <p:ext uri="{BB962C8B-B14F-4D97-AF65-F5344CB8AC3E}">
        <p14:creationId xmlns:p14="http://schemas.microsoft.com/office/powerpoint/2010/main" val="1738842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0" name="Freeform 19"/>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Date Placeholder 3"/>
          <p:cNvSpPr>
            <a:spLocks noGrp="1"/>
          </p:cNvSpPr>
          <p:nvPr>
            <p:ph type="dt" sz="half" idx="10"/>
          </p:nvPr>
        </p:nvSpPr>
        <p:spPr/>
        <p:txBody>
          <a:bodyPr/>
          <a:lstStyle>
            <a:lvl1pPr>
              <a:defRPr/>
            </a:lvl1pPr>
          </a:lstStyle>
          <a:p>
            <a:pPr>
              <a:defRPr/>
            </a:pPr>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B95785AE-A7A3-4993-899D-FDBE3B541FEA}" type="slidenum">
              <a:rPr lang="ru-RU"/>
              <a:pPr>
                <a:defRPr/>
              </a:pPr>
              <a:t>‹#›</a:t>
            </a:fld>
            <a:endParaRPr lang="ru-RU"/>
          </a:p>
        </p:txBody>
      </p:sp>
    </p:spTree>
    <p:extLst>
      <p:ext uri="{BB962C8B-B14F-4D97-AF65-F5344CB8AC3E}">
        <p14:creationId xmlns:p14="http://schemas.microsoft.com/office/powerpoint/2010/main" val="762693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0"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1" name="Date Placeholder 3"/>
          <p:cNvSpPr>
            <a:spLocks noGrp="1"/>
          </p:cNvSpPr>
          <p:nvPr>
            <p:ph type="dt" sz="half" idx="10"/>
          </p:nvPr>
        </p:nvSpPr>
        <p:spPr/>
        <p:txBody>
          <a:bodyPr/>
          <a:lstStyle>
            <a:lvl1pPr>
              <a:defRPr/>
            </a:lvl1pPr>
          </a:lstStyle>
          <a:p>
            <a:pPr>
              <a:defRPr/>
            </a:pPr>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B63C584F-2A87-40F8-A951-ED73DCD4B1FF}" type="slidenum">
              <a:rPr lang="ru-RU"/>
              <a:pPr>
                <a:defRPr/>
              </a:pPr>
              <a:t>‹#›</a:t>
            </a:fld>
            <a:endParaRPr lang="ru-RU"/>
          </a:p>
        </p:txBody>
      </p:sp>
    </p:spTree>
    <p:extLst>
      <p:ext uri="{BB962C8B-B14F-4D97-AF65-F5344CB8AC3E}">
        <p14:creationId xmlns:p14="http://schemas.microsoft.com/office/powerpoint/2010/main" val="3850372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Title 6"/>
          <p:cNvSpPr>
            <a:spLocks noGrp="1"/>
          </p:cNvSpPr>
          <p:nvPr>
            <p:ph type="title"/>
          </p:nvPr>
        </p:nvSpPr>
        <p:spPr/>
        <p:txBody>
          <a:bodyPr/>
          <a:lstStyle/>
          <a:p>
            <a:r>
              <a:rPr lang="ru-RU" smtClean="0"/>
              <a:t>Образец заголовка</a:t>
            </a:r>
            <a:endParaRPr lang="en-US"/>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E6167A5C-412B-4034-A34E-966D42CA0C9B}" type="slidenum">
              <a:rPr lang="ru-RU"/>
              <a:pPr>
                <a:defRPr/>
              </a:pPr>
              <a:t>‹#›</a:t>
            </a:fld>
            <a:endParaRPr lang="ru-RU"/>
          </a:p>
        </p:txBody>
      </p:sp>
    </p:spTree>
    <p:extLst>
      <p:ext uri="{BB962C8B-B14F-4D97-AF65-F5344CB8AC3E}">
        <p14:creationId xmlns:p14="http://schemas.microsoft.com/office/powerpoint/2010/main" val="2647845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Freeform 14"/>
          <p:cNvSpPr>
            <a:spLocks/>
          </p:cNvSpPr>
          <p:nvPr/>
        </p:nvSpPr>
        <p:spPr bwMode="hidden">
          <a:xfrm>
            <a:off x="6046788" y="4203700"/>
            <a:ext cx="2876550" cy="714375"/>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Freeform 18"/>
          <p:cNvSpPr>
            <a:spLocks/>
          </p:cNvSpPr>
          <p:nvPr/>
        </p:nvSpPr>
        <p:spPr bwMode="hidden">
          <a:xfrm>
            <a:off x="2619375" y="4075113"/>
            <a:ext cx="5545138" cy="850900"/>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Freeform 22"/>
          <p:cNvSpPr>
            <a:spLocks/>
          </p:cNvSpPr>
          <p:nvPr/>
        </p:nvSpPr>
        <p:spPr bwMode="hidden">
          <a:xfrm>
            <a:off x="2828925" y="4087813"/>
            <a:ext cx="5467350" cy="77470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8" name="Freeform 26"/>
          <p:cNvSpPr>
            <a:spLocks/>
          </p:cNvSpPr>
          <p:nvPr/>
        </p:nvSpPr>
        <p:spPr bwMode="hidden">
          <a:xfrm>
            <a:off x="5610225" y="4073525"/>
            <a:ext cx="3306763" cy="652463"/>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9" name="Freeform 10"/>
          <p:cNvSpPr>
            <a:spLocks/>
          </p:cNvSpPr>
          <p:nvPr/>
        </p:nvSpPr>
        <p:spPr bwMode="hidden">
          <a:xfrm>
            <a:off x="211138" y="4059238"/>
            <a:ext cx="8723312" cy="1328737"/>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0" name="Date Placeholder 3"/>
          <p:cNvSpPr>
            <a:spLocks noGrp="1"/>
          </p:cNvSpPr>
          <p:nvPr>
            <p:ph type="dt" sz="half" idx="10"/>
          </p:nvPr>
        </p:nvSpPr>
        <p:spPr/>
        <p:txBody>
          <a:bodyPr/>
          <a:lstStyle>
            <a:lvl1pPr>
              <a:defRPr/>
            </a:lvl1pPr>
          </a:lstStyle>
          <a:p>
            <a:pPr>
              <a:defRPr/>
            </a:pPr>
            <a:endParaRPr lang="ru-RU"/>
          </a:p>
        </p:txBody>
      </p:sp>
      <p:sp>
        <p:nvSpPr>
          <p:cNvPr id="11" name="Footer Placeholder 4"/>
          <p:cNvSpPr>
            <a:spLocks noGrp="1"/>
          </p:cNvSpPr>
          <p:nvPr>
            <p:ph type="ftr" sz="quarter" idx="11"/>
          </p:nvPr>
        </p:nvSpPr>
        <p:spPr/>
        <p:txBody>
          <a:bodyPr/>
          <a:lstStyle>
            <a:lvl1pPr>
              <a:defRPr/>
            </a:lvl1pPr>
          </a:lstStyle>
          <a:p>
            <a:pPr>
              <a:defRPr/>
            </a:pPr>
            <a:endParaRPr lang="ru-RU"/>
          </a:p>
        </p:txBody>
      </p:sp>
      <p:sp>
        <p:nvSpPr>
          <p:cNvPr id="12" name="Slide Number Placeholder 5"/>
          <p:cNvSpPr>
            <a:spLocks noGrp="1"/>
          </p:cNvSpPr>
          <p:nvPr>
            <p:ph type="sldNum" sz="quarter" idx="12"/>
          </p:nvPr>
        </p:nvSpPr>
        <p:spPr/>
        <p:txBody>
          <a:bodyPr/>
          <a:lstStyle>
            <a:lvl1pPr>
              <a:defRPr/>
            </a:lvl1pPr>
          </a:lstStyle>
          <a:p>
            <a:pPr>
              <a:defRPr/>
            </a:pPr>
            <a:fld id="{0DB454E6-2F6A-4D50-BA60-D74E3FEDDEF6}" type="slidenum">
              <a:rPr lang="ru-RU"/>
              <a:pPr>
                <a:defRPr/>
              </a:pPr>
              <a:t>‹#›</a:t>
            </a:fld>
            <a:endParaRPr lang="ru-RU"/>
          </a:p>
        </p:txBody>
      </p:sp>
    </p:spTree>
    <p:extLst>
      <p:ext uri="{BB962C8B-B14F-4D97-AF65-F5344CB8AC3E}">
        <p14:creationId xmlns:p14="http://schemas.microsoft.com/office/powerpoint/2010/main" val="8266135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endParaRPr lang="ru-RU"/>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D1D4C251-9795-4BD9-B8BB-3AC5FCA7D6FA}" type="slidenum">
              <a:rPr lang="ru-RU"/>
              <a:pPr>
                <a:defRPr/>
              </a:pPr>
              <a:t>‹#›</a:t>
            </a:fld>
            <a:endParaRPr lang="ru-RU"/>
          </a:p>
        </p:txBody>
      </p:sp>
    </p:spTree>
    <p:extLst>
      <p:ext uri="{BB962C8B-B14F-4D97-AF65-F5344CB8AC3E}">
        <p14:creationId xmlns:p14="http://schemas.microsoft.com/office/powerpoint/2010/main" val="4101358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F2B318A9-0272-4FE9-87F5-15130939B453}" type="slidenum">
              <a:rPr lang="ru-RU"/>
              <a:pPr>
                <a:defRPr/>
              </a:pPr>
              <a:t>‹#›</a:t>
            </a:fld>
            <a:endParaRPr lang="ru-RU"/>
          </a:p>
        </p:txBody>
      </p:sp>
    </p:spTree>
    <p:extLst>
      <p:ext uri="{BB962C8B-B14F-4D97-AF65-F5344CB8AC3E}">
        <p14:creationId xmlns:p14="http://schemas.microsoft.com/office/powerpoint/2010/main" val="3187229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E893B3D0-2247-44BE-8828-D8A89E827B2C}" type="slidenum">
              <a:rPr lang="ru-RU"/>
              <a:pPr>
                <a:defRPr/>
              </a:pPr>
              <a:t>‹#›</a:t>
            </a:fld>
            <a:endParaRPr lang="ru-RU"/>
          </a:p>
        </p:txBody>
      </p:sp>
    </p:spTree>
    <p:extLst>
      <p:ext uri="{BB962C8B-B14F-4D97-AF65-F5344CB8AC3E}">
        <p14:creationId xmlns:p14="http://schemas.microsoft.com/office/powerpoint/2010/main" val="2065562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F634853D-B76E-49BB-99CD-289BA165E616}" type="slidenum">
              <a:rPr lang="ru-RU"/>
              <a:pPr>
                <a:defRPr/>
              </a:pPr>
              <a:t>‹#›</a:t>
            </a:fld>
            <a:endParaRPr lang="ru-RU"/>
          </a:p>
        </p:txBody>
      </p:sp>
    </p:spTree>
    <p:extLst>
      <p:ext uri="{BB962C8B-B14F-4D97-AF65-F5344CB8AC3E}">
        <p14:creationId xmlns:p14="http://schemas.microsoft.com/office/powerpoint/2010/main" val="6952738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7"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8"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9" name="Date Placeholder 1"/>
          <p:cNvSpPr>
            <a:spLocks noGrp="1"/>
          </p:cNvSpPr>
          <p:nvPr>
            <p:ph type="dt" sz="half" idx="10"/>
          </p:nvPr>
        </p:nvSpPr>
        <p:spPr/>
        <p:txBody>
          <a:bodyPr/>
          <a:lstStyle>
            <a:lvl1pPr>
              <a:defRPr/>
            </a:lvl1pPr>
          </a:lstStyle>
          <a:p>
            <a:pPr>
              <a:defRPr/>
            </a:pPr>
            <a:endParaRPr lang="ru-RU"/>
          </a:p>
        </p:txBody>
      </p:sp>
      <p:sp>
        <p:nvSpPr>
          <p:cNvPr id="10" name="Footer Placeholder 2"/>
          <p:cNvSpPr>
            <a:spLocks noGrp="1"/>
          </p:cNvSpPr>
          <p:nvPr>
            <p:ph type="ftr" sz="quarter" idx="11"/>
          </p:nvPr>
        </p:nvSpPr>
        <p:spPr/>
        <p:txBody>
          <a:bodyPr/>
          <a:lstStyle>
            <a:lvl1pPr>
              <a:defRPr/>
            </a:lvl1pPr>
          </a:lstStyle>
          <a:p>
            <a:pPr>
              <a:defRPr/>
            </a:pPr>
            <a:endParaRPr lang="ru-RU"/>
          </a:p>
        </p:txBody>
      </p:sp>
      <p:sp>
        <p:nvSpPr>
          <p:cNvPr id="11" name="Slide Number Placeholder 3"/>
          <p:cNvSpPr>
            <a:spLocks noGrp="1"/>
          </p:cNvSpPr>
          <p:nvPr>
            <p:ph type="sldNum" sz="quarter" idx="12"/>
          </p:nvPr>
        </p:nvSpPr>
        <p:spPr/>
        <p:txBody>
          <a:bodyPr/>
          <a:lstStyle>
            <a:lvl1pPr>
              <a:defRPr/>
            </a:lvl1pPr>
          </a:lstStyle>
          <a:p>
            <a:pPr>
              <a:defRPr/>
            </a:pPr>
            <a:fld id="{C836C2AB-A5C4-49A9-BC54-94EA3FC5D1C1}" type="slidenum">
              <a:rPr lang="ru-RU"/>
              <a:pPr>
                <a:defRPr/>
              </a:pPr>
              <a:t>‹#›</a:t>
            </a:fld>
            <a:endParaRPr lang="ru-RU"/>
          </a:p>
        </p:txBody>
      </p:sp>
    </p:spTree>
    <p:extLst>
      <p:ext uri="{BB962C8B-B14F-4D97-AF65-F5344CB8AC3E}">
        <p14:creationId xmlns:p14="http://schemas.microsoft.com/office/powerpoint/2010/main" val="4129696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1" name="Freeform 28"/>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Date Placeholder 4"/>
          <p:cNvSpPr>
            <a:spLocks noGrp="1"/>
          </p:cNvSpPr>
          <p:nvPr>
            <p:ph type="dt" sz="half" idx="10"/>
          </p:nvPr>
        </p:nvSpPr>
        <p:spPr/>
        <p:txBody>
          <a:bodyPr/>
          <a:lstStyle>
            <a:lvl1pPr>
              <a:defRPr/>
            </a:lvl1pPr>
          </a:lstStyle>
          <a:p>
            <a:pPr>
              <a:defRPr/>
            </a:pPr>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6D8A0466-C570-4093-901A-C44F46F89ED4}" type="slidenum">
              <a:rPr lang="ru-RU"/>
              <a:pPr>
                <a:defRPr/>
              </a:pPr>
              <a:t>‹#›</a:t>
            </a:fld>
            <a:endParaRPr lang="ru-RU"/>
          </a:p>
        </p:txBody>
      </p:sp>
    </p:spTree>
    <p:extLst>
      <p:ext uri="{BB962C8B-B14F-4D97-AF65-F5344CB8AC3E}">
        <p14:creationId xmlns:p14="http://schemas.microsoft.com/office/powerpoint/2010/main" val="432194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1"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EEA5962D-F234-4810-98ED-86B75B955204}" type="slidenum">
              <a:rPr lang="ru-RU"/>
              <a:pPr>
                <a:defRPr/>
              </a:pPr>
              <a:t>‹#›</a:t>
            </a:fld>
            <a:endParaRPr lang="ru-RU"/>
          </a:p>
        </p:txBody>
      </p:sp>
    </p:spTree>
    <p:extLst>
      <p:ext uri="{BB962C8B-B14F-4D97-AF65-F5344CB8AC3E}">
        <p14:creationId xmlns:p14="http://schemas.microsoft.com/office/powerpoint/2010/main" val="40705789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7FA44F4B-E76A-4BA3-8BED-F19A1ABC101C}" type="slidenum">
              <a:rPr lang="ru-RU"/>
              <a:pPr>
                <a:defRPr/>
              </a:pPr>
              <a:t>‹#›</a:t>
            </a:fld>
            <a:endParaRPr lang="ru-RU"/>
          </a:p>
        </p:txBody>
      </p:sp>
    </p:spTree>
    <p:extLst>
      <p:ext uri="{BB962C8B-B14F-4D97-AF65-F5344CB8AC3E}">
        <p14:creationId xmlns:p14="http://schemas.microsoft.com/office/powerpoint/2010/main" val="33995456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0" name="Freeform 19"/>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Date Placeholder 3"/>
          <p:cNvSpPr>
            <a:spLocks noGrp="1"/>
          </p:cNvSpPr>
          <p:nvPr>
            <p:ph type="dt" sz="half" idx="10"/>
          </p:nvPr>
        </p:nvSpPr>
        <p:spPr/>
        <p:txBody>
          <a:bodyPr/>
          <a:lstStyle>
            <a:lvl1pPr>
              <a:defRPr/>
            </a:lvl1pPr>
          </a:lstStyle>
          <a:p>
            <a:pPr>
              <a:defRPr/>
            </a:pPr>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CEC438F7-122F-4CD2-AB70-9AB6839AB389}" type="slidenum">
              <a:rPr lang="ru-RU"/>
              <a:pPr>
                <a:defRPr/>
              </a:pPr>
              <a:t>‹#›</a:t>
            </a:fld>
            <a:endParaRPr lang="ru-RU"/>
          </a:p>
        </p:txBody>
      </p:sp>
    </p:spTree>
    <p:extLst>
      <p:ext uri="{BB962C8B-B14F-4D97-AF65-F5344CB8AC3E}">
        <p14:creationId xmlns:p14="http://schemas.microsoft.com/office/powerpoint/2010/main" val="18167291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solidFill>
                  <a:prstClr val="black"/>
                </a:solidFill>
              </a:endParaRPr>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solidFill>
                  <a:prstClr val="black"/>
                </a:solidFill>
              </a:endParaRPr>
            </a:p>
          </p:txBody>
        </p:sp>
        <p:sp useBgFill="1">
          <p:nvSpPr>
            <p:cNvPr id="10"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1" name="Date Placeholder 3"/>
          <p:cNvSpPr>
            <a:spLocks noGrp="1"/>
          </p:cNvSpPr>
          <p:nvPr>
            <p:ph type="dt" sz="half" idx="10"/>
          </p:nvPr>
        </p:nvSpPr>
        <p:spPr/>
        <p:txBody>
          <a:bodyPr/>
          <a:lstStyle>
            <a:lvl1pPr>
              <a:defRPr/>
            </a:lvl1pPr>
          </a:lstStyle>
          <a:p>
            <a:pPr>
              <a:defRPr/>
            </a:pPr>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9F39473F-0D74-4BB2-9C31-ECC713291C38}" type="slidenum">
              <a:rPr lang="ru-RU"/>
              <a:pPr>
                <a:defRPr/>
              </a:pPr>
              <a:t>‹#›</a:t>
            </a:fld>
            <a:endParaRPr lang="ru-RU"/>
          </a:p>
        </p:txBody>
      </p:sp>
    </p:spTree>
    <p:extLst>
      <p:ext uri="{BB962C8B-B14F-4D97-AF65-F5344CB8AC3E}">
        <p14:creationId xmlns:p14="http://schemas.microsoft.com/office/powerpoint/2010/main" val="41745985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Title 6"/>
          <p:cNvSpPr>
            <a:spLocks noGrp="1"/>
          </p:cNvSpPr>
          <p:nvPr>
            <p:ph type="title"/>
          </p:nvPr>
        </p:nvSpPr>
        <p:spPr/>
        <p:txBody>
          <a:bodyPr/>
          <a:lstStyle/>
          <a:p>
            <a:r>
              <a:rPr lang="ru-RU" smtClean="0"/>
              <a:t>Образец заголовка</a:t>
            </a:r>
            <a:endParaRPr lang="en-US"/>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8B1115CA-B64D-45ED-B0FD-3D28322184F7}" type="slidenum">
              <a:rPr lang="ru-RU"/>
              <a:pPr>
                <a:defRPr/>
              </a:pPr>
              <a:t>‹#›</a:t>
            </a:fld>
            <a:endParaRPr lang="ru-RU"/>
          </a:p>
        </p:txBody>
      </p:sp>
    </p:spTree>
    <p:extLst>
      <p:ext uri="{BB962C8B-B14F-4D97-AF65-F5344CB8AC3E}">
        <p14:creationId xmlns:p14="http://schemas.microsoft.com/office/powerpoint/2010/main" val="21275703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Freeform 14"/>
          <p:cNvSpPr>
            <a:spLocks/>
          </p:cNvSpPr>
          <p:nvPr/>
        </p:nvSpPr>
        <p:spPr bwMode="hidden">
          <a:xfrm>
            <a:off x="6046788" y="4203700"/>
            <a:ext cx="2876550" cy="714375"/>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sp>
        <p:nvSpPr>
          <p:cNvPr id="6" name="Freeform 18"/>
          <p:cNvSpPr>
            <a:spLocks/>
          </p:cNvSpPr>
          <p:nvPr/>
        </p:nvSpPr>
        <p:spPr bwMode="hidden">
          <a:xfrm>
            <a:off x="2619375" y="4075113"/>
            <a:ext cx="5545138" cy="850900"/>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sp>
        <p:nvSpPr>
          <p:cNvPr id="7" name="Freeform 22"/>
          <p:cNvSpPr>
            <a:spLocks/>
          </p:cNvSpPr>
          <p:nvPr/>
        </p:nvSpPr>
        <p:spPr bwMode="hidden">
          <a:xfrm>
            <a:off x="2828925" y="4087813"/>
            <a:ext cx="5467350" cy="77470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solidFill>
                <a:prstClr val="black"/>
              </a:solidFill>
            </a:endParaRPr>
          </a:p>
        </p:txBody>
      </p:sp>
      <p:sp>
        <p:nvSpPr>
          <p:cNvPr id="8" name="Freeform 26"/>
          <p:cNvSpPr>
            <a:spLocks/>
          </p:cNvSpPr>
          <p:nvPr/>
        </p:nvSpPr>
        <p:spPr bwMode="hidden">
          <a:xfrm>
            <a:off x="5610225" y="4073525"/>
            <a:ext cx="3306763" cy="652463"/>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solidFill>
                <a:prstClr val="black"/>
              </a:solidFill>
            </a:endParaRPr>
          </a:p>
        </p:txBody>
      </p:sp>
      <p:sp useBgFill="1">
        <p:nvSpPr>
          <p:cNvPr id="9" name="Freeform 10"/>
          <p:cNvSpPr>
            <a:spLocks/>
          </p:cNvSpPr>
          <p:nvPr/>
        </p:nvSpPr>
        <p:spPr bwMode="hidden">
          <a:xfrm>
            <a:off x="211138" y="4059238"/>
            <a:ext cx="8723312" cy="1328737"/>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0" name="Date Placeholder 3"/>
          <p:cNvSpPr>
            <a:spLocks noGrp="1"/>
          </p:cNvSpPr>
          <p:nvPr>
            <p:ph type="dt" sz="half" idx="10"/>
          </p:nvPr>
        </p:nvSpPr>
        <p:spPr/>
        <p:txBody>
          <a:bodyPr/>
          <a:lstStyle>
            <a:lvl1pPr>
              <a:defRPr/>
            </a:lvl1pPr>
          </a:lstStyle>
          <a:p>
            <a:pPr>
              <a:defRPr/>
            </a:pPr>
            <a:endParaRPr lang="ru-RU"/>
          </a:p>
        </p:txBody>
      </p:sp>
      <p:sp>
        <p:nvSpPr>
          <p:cNvPr id="11" name="Footer Placeholder 4"/>
          <p:cNvSpPr>
            <a:spLocks noGrp="1"/>
          </p:cNvSpPr>
          <p:nvPr>
            <p:ph type="ftr" sz="quarter" idx="11"/>
          </p:nvPr>
        </p:nvSpPr>
        <p:spPr/>
        <p:txBody>
          <a:bodyPr/>
          <a:lstStyle>
            <a:lvl1pPr>
              <a:defRPr/>
            </a:lvl1pPr>
          </a:lstStyle>
          <a:p>
            <a:pPr>
              <a:defRPr/>
            </a:pPr>
            <a:endParaRPr lang="ru-RU"/>
          </a:p>
        </p:txBody>
      </p:sp>
      <p:sp>
        <p:nvSpPr>
          <p:cNvPr id="12" name="Slide Number Placeholder 5"/>
          <p:cNvSpPr>
            <a:spLocks noGrp="1"/>
          </p:cNvSpPr>
          <p:nvPr>
            <p:ph type="sldNum" sz="quarter" idx="12"/>
          </p:nvPr>
        </p:nvSpPr>
        <p:spPr/>
        <p:txBody>
          <a:bodyPr/>
          <a:lstStyle>
            <a:lvl1pPr>
              <a:defRPr/>
            </a:lvl1pPr>
          </a:lstStyle>
          <a:p>
            <a:pPr>
              <a:defRPr/>
            </a:pPr>
            <a:fld id="{AE18BCCD-0F8B-47AD-8219-15E986C62A62}" type="slidenum">
              <a:rPr lang="ru-RU"/>
              <a:pPr>
                <a:defRPr/>
              </a:pPr>
              <a:t>‹#›</a:t>
            </a:fld>
            <a:endParaRPr lang="ru-RU"/>
          </a:p>
        </p:txBody>
      </p:sp>
    </p:spTree>
    <p:extLst>
      <p:ext uri="{BB962C8B-B14F-4D97-AF65-F5344CB8AC3E}">
        <p14:creationId xmlns:p14="http://schemas.microsoft.com/office/powerpoint/2010/main" val="28774424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endParaRPr lang="ru-RU"/>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28448640-56F7-4E58-B84B-396B71B21288}" type="slidenum">
              <a:rPr lang="ru-RU"/>
              <a:pPr>
                <a:defRPr/>
              </a:pPr>
              <a:t>‹#›</a:t>
            </a:fld>
            <a:endParaRPr lang="ru-RU"/>
          </a:p>
        </p:txBody>
      </p:sp>
    </p:spTree>
    <p:extLst>
      <p:ext uri="{BB962C8B-B14F-4D97-AF65-F5344CB8AC3E}">
        <p14:creationId xmlns:p14="http://schemas.microsoft.com/office/powerpoint/2010/main" val="3720237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0FA0777B-410A-472E-AB39-7049586C2734}" type="slidenum">
              <a:rPr lang="ru-RU"/>
              <a:pPr>
                <a:defRPr/>
              </a:pPr>
              <a:t>‹#›</a:t>
            </a:fld>
            <a:endParaRPr lang="ru-RU"/>
          </a:p>
        </p:txBody>
      </p:sp>
    </p:spTree>
    <p:extLst>
      <p:ext uri="{BB962C8B-B14F-4D97-AF65-F5344CB8AC3E}">
        <p14:creationId xmlns:p14="http://schemas.microsoft.com/office/powerpoint/2010/main" val="1205123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7F5548BD-B58D-4D4F-A647-911C1AC93A76}" type="slidenum">
              <a:rPr lang="ru-RU"/>
              <a:pPr>
                <a:defRPr/>
              </a:pPr>
              <a:t>‹#›</a:t>
            </a:fld>
            <a:endParaRPr lang="ru-RU"/>
          </a:p>
        </p:txBody>
      </p:sp>
    </p:spTree>
    <p:extLst>
      <p:ext uri="{BB962C8B-B14F-4D97-AF65-F5344CB8AC3E}">
        <p14:creationId xmlns:p14="http://schemas.microsoft.com/office/powerpoint/2010/main" val="38359523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CFBE0561-2E4A-4683-B68B-8292D225E890}" type="slidenum">
              <a:rPr lang="ru-RU"/>
              <a:pPr>
                <a:defRPr/>
              </a:pPr>
              <a:t>‹#›</a:t>
            </a:fld>
            <a:endParaRPr lang="ru-RU"/>
          </a:p>
        </p:txBody>
      </p:sp>
    </p:spTree>
    <p:extLst>
      <p:ext uri="{BB962C8B-B14F-4D97-AF65-F5344CB8AC3E}">
        <p14:creationId xmlns:p14="http://schemas.microsoft.com/office/powerpoint/2010/main" val="33767905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sp>
          <p:nvSpPr>
            <p:cNvPr id="5"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sp>
          <p:nvSpPr>
            <p:cNvPr id="6"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solidFill>
                  <a:prstClr val="black"/>
                </a:solidFill>
              </a:endParaRPr>
            </a:p>
          </p:txBody>
        </p:sp>
        <p:sp>
          <p:nvSpPr>
            <p:cNvPr id="7"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solidFill>
                  <a:prstClr val="black"/>
                </a:solidFill>
              </a:endParaRPr>
            </a:p>
          </p:txBody>
        </p:sp>
        <p:sp useBgFill="1">
          <p:nvSpPr>
            <p:cNvPr id="8"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grpSp>
      <p:sp>
        <p:nvSpPr>
          <p:cNvPr id="9" name="Date Placeholder 1"/>
          <p:cNvSpPr>
            <a:spLocks noGrp="1"/>
          </p:cNvSpPr>
          <p:nvPr>
            <p:ph type="dt" sz="half" idx="10"/>
          </p:nvPr>
        </p:nvSpPr>
        <p:spPr/>
        <p:txBody>
          <a:bodyPr/>
          <a:lstStyle>
            <a:lvl1pPr>
              <a:defRPr/>
            </a:lvl1pPr>
          </a:lstStyle>
          <a:p>
            <a:pPr>
              <a:defRPr/>
            </a:pPr>
            <a:endParaRPr lang="ru-RU"/>
          </a:p>
        </p:txBody>
      </p:sp>
      <p:sp>
        <p:nvSpPr>
          <p:cNvPr id="10" name="Footer Placeholder 2"/>
          <p:cNvSpPr>
            <a:spLocks noGrp="1"/>
          </p:cNvSpPr>
          <p:nvPr>
            <p:ph type="ftr" sz="quarter" idx="11"/>
          </p:nvPr>
        </p:nvSpPr>
        <p:spPr/>
        <p:txBody>
          <a:bodyPr/>
          <a:lstStyle>
            <a:lvl1pPr>
              <a:defRPr/>
            </a:lvl1pPr>
          </a:lstStyle>
          <a:p>
            <a:pPr>
              <a:defRPr/>
            </a:pPr>
            <a:endParaRPr lang="ru-RU"/>
          </a:p>
        </p:txBody>
      </p:sp>
      <p:sp>
        <p:nvSpPr>
          <p:cNvPr id="11" name="Slide Number Placeholder 3"/>
          <p:cNvSpPr>
            <a:spLocks noGrp="1"/>
          </p:cNvSpPr>
          <p:nvPr>
            <p:ph type="sldNum" sz="quarter" idx="12"/>
          </p:nvPr>
        </p:nvSpPr>
        <p:spPr/>
        <p:txBody>
          <a:bodyPr/>
          <a:lstStyle>
            <a:lvl1pPr>
              <a:defRPr/>
            </a:lvl1pPr>
          </a:lstStyle>
          <a:p>
            <a:pPr>
              <a:defRPr/>
            </a:pPr>
            <a:fld id="{878CE2FC-D270-42F7-8B3C-EF7D29A52433}" type="slidenum">
              <a:rPr lang="ru-RU"/>
              <a:pPr>
                <a:defRPr/>
              </a:pPr>
              <a:t>‹#›</a:t>
            </a:fld>
            <a:endParaRPr lang="ru-RU"/>
          </a:p>
        </p:txBody>
      </p:sp>
    </p:spTree>
    <p:extLst>
      <p:ext uri="{BB962C8B-B14F-4D97-AF65-F5344CB8AC3E}">
        <p14:creationId xmlns:p14="http://schemas.microsoft.com/office/powerpoint/2010/main" val="4399890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solidFill>
                  <a:prstClr val="black"/>
                </a:solidFill>
              </a:endParaRPr>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solidFill>
                  <a:prstClr val="black"/>
                </a:solidFill>
              </a:endParaRPr>
            </a:p>
          </p:txBody>
        </p:sp>
        <p:sp useBgFill="1">
          <p:nvSpPr>
            <p:cNvPr id="11" name="Freeform 28"/>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Date Placeholder 4"/>
          <p:cNvSpPr>
            <a:spLocks noGrp="1"/>
          </p:cNvSpPr>
          <p:nvPr>
            <p:ph type="dt" sz="half" idx="10"/>
          </p:nvPr>
        </p:nvSpPr>
        <p:spPr/>
        <p:txBody>
          <a:bodyPr/>
          <a:lstStyle>
            <a:lvl1pPr>
              <a:defRPr/>
            </a:lvl1pPr>
          </a:lstStyle>
          <a:p>
            <a:pPr>
              <a:defRPr/>
            </a:pPr>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AA20ADE9-D60D-4BA9-ADAC-232284FB20FE}" type="slidenum">
              <a:rPr lang="ru-RU"/>
              <a:pPr>
                <a:defRPr/>
              </a:pPr>
              <a:t>‹#›</a:t>
            </a:fld>
            <a:endParaRPr lang="ru-RU"/>
          </a:p>
        </p:txBody>
      </p:sp>
    </p:spTree>
    <p:extLst>
      <p:ext uri="{BB962C8B-B14F-4D97-AF65-F5344CB8AC3E}">
        <p14:creationId xmlns:p14="http://schemas.microsoft.com/office/powerpoint/2010/main" val="13167389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solidFill>
                  <a:prstClr val="black"/>
                </a:solidFill>
              </a:endParaRPr>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solidFill>
                  <a:prstClr val="black"/>
                </a:solidFill>
              </a:endParaRPr>
            </a:p>
          </p:txBody>
        </p:sp>
        <p:sp useBgFill="1">
          <p:nvSpPr>
            <p:cNvPr id="11"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400BC809-7173-4E11-BE3F-56D212D6163B}" type="slidenum">
              <a:rPr lang="ru-RU"/>
              <a:pPr>
                <a:defRPr/>
              </a:pPr>
              <a:t>‹#›</a:t>
            </a:fld>
            <a:endParaRPr lang="ru-RU"/>
          </a:p>
        </p:txBody>
      </p:sp>
    </p:spTree>
    <p:extLst>
      <p:ext uri="{BB962C8B-B14F-4D97-AF65-F5344CB8AC3E}">
        <p14:creationId xmlns:p14="http://schemas.microsoft.com/office/powerpoint/2010/main" val="15226796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E7D667D5-D8A1-45B0-8C90-AF36BBF7A0EF}" type="slidenum">
              <a:rPr lang="ru-RU"/>
              <a:pPr>
                <a:defRPr/>
              </a:pPr>
              <a:t>‹#›</a:t>
            </a:fld>
            <a:endParaRPr lang="ru-RU"/>
          </a:p>
        </p:txBody>
      </p:sp>
    </p:spTree>
    <p:extLst>
      <p:ext uri="{BB962C8B-B14F-4D97-AF65-F5344CB8AC3E}">
        <p14:creationId xmlns:p14="http://schemas.microsoft.com/office/powerpoint/2010/main" val="19440735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solidFill>
                  <a:prstClr val="black"/>
                </a:solidFill>
              </a:endParaRPr>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solidFill>
                  <a:prstClr val="black"/>
                </a:solidFill>
              </a:endParaRPr>
            </a:p>
          </p:txBody>
        </p:sp>
        <p:sp useBgFill="1">
          <p:nvSpPr>
            <p:cNvPr id="10" name="Freeform 19"/>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Date Placeholder 3"/>
          <p:cNvSpPr>
            <a:spLocks noGrp="1"/>
          </p:cNvSpPr>
          <p:nvPr>
            <p:ph type="dt" sz="half" idx="10"/>
          </p:nvPr>
        </p:nvSpPr>
        <p:spPr/>
        <p:txBody>
          <a:bodyPr/>
          <a:lstStyle>
            <a:lvl1pPr>
              <a:defRPr/>
            </a:lvl1pPr>
          </a:lstStyle>
          <a:p>
            <a:pPr>
              <a:defRPr/>
            </a:pPr>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DCBBEB71-7C7F-4B6D-A66C-E7371EF189AF}" type="slidenum">
              <a:rPr lang="ru-RU"/>
              <a:pPr>
                <a:defRPr/>
              </a:pPr>
              <a:t>‹#›</a:t>
            </a:fld>
            <a:endParaRPr lang="ru-RU"/>
          </a:p>
        </p:txBody>
      </p:sp>
    </p:spTree>
    <p:extLst>
      <p:ext uri="{BB962C8B-B14F-4D97-AF65-F5344CB8AC3E}">
        <p14:creationId xmlns:p14="http://schemas.microsoft.com/office/powerpoint/2010/main" val="33259144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8845159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821091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568020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7"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8"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9" name="Date Placeholder 1"/>
          <p:cNvSpPr>
            <a:spLocks noGrp="1"/>
          </p:cNvSpPr>
          <p:nvPr>
            <p:ph type="dt" sz="half" idx="10"/>
          </p:nvPr>
        </p:nvSpPr>
        <p:spPr/>
        <p:txBody>
          <a:bodyPr/>
          <a:lstStyle>
            <a:lvl1pPr>
              <a:defRPr/>
            </a:lvl1pPr>
          </a:lstStyle>
          <a:p>
            <a:pPr>
              <a:defRPr/>
            </a:pPr>
            <a:endParaRPr lang="ru-RU"/>
          </a:p>
        </p:txBody>
      </p:sp>
      <p:sp>
        <p:nvSpPr>
          <p:cNvPr id="10" name="Footer Placeholder 2"/>
          <p:cNvSpPr>
            <a:spLocks noGrp="1"/>
          </p:cNvSpPr>
          <p:nvPr>
            <p:ph type="ftr" sz="quarter" idx="11"/>
          </p:nvPr>
        </p:nvSpPr>
        <p:spPr/>
        <p:txBody>
          <a:bodyPr/>
          <a:lstStyle>
            <a:lvl1pPr>
              <a:defRPr/>
            </a:lvl1pPr>
          </a:lstStyle>
          <a:p>
            <a:pPr>
              <a:defRPr/>
            </a:pPr>
            <a:endParaRPr lang="ru-RU"/>
          </a:p>
        </p:txBody>
      </p:sp>
      <p:sp>
        <p:nvSpPr>
          <p:cNvPr id="11" name="Slide Number Placeholder 3"/>
          <p:cNvSpPr>
            <a:spLocks noGrp="1"/>
          </p:cNvSpPr>
          <p:nvPr>
            <p:ph type="sldNum" sz="quarter" idx="12"/>
          </p:nvPr>
        </p:nvSpPr>
        <p:spPr/>
        <p:txBody>
          <a:bodyPr/>
          <a:lstStyle>
            <a:lvl1pPr>
              <a:defRPr/>
            </a:lvl1pPr>
          </a:lstStyle>
          <a:p>
            <a:pPr>
              <a:defRPr/>
            </a:pPr>
            <a:fld id="{8A9F712F-C39C-4D6B-99F7-058312F5F182}" type="slidenum">
              <a:rPr lang="ru-RU"/>
              <a:pPr>
                <a:defRPr/>
              </a:pPr>
              <a:t>‹#›</a:t>
            </a:fld>
            <a:endParaRPr lang="ru-RU"/>
          </a:p>
        </p:txBody>
      </p:sp>
    </p:spTree>
    <p:extLst>
      <p:ext uri="{BB962C8B-B14F-4D97-AF65-F5344CB8AC3E}">
        <p14:creationId xmlns:p14="http://schemas.microsoft.com/office/powerpoint/2010/main" val="20925029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8516706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136503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851428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5181257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0312300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889935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8135284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9142830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438517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621096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1" name="Freeform 28"/>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Date Placeholder 4"/>
          <p:cNvSpPr>
            <a:spLocks noGrp="1"/>
          </p:cNvSpPr>
          <p:nvPr>
            <p:ph type="dt" sz="half" idx="10"/>
          </p:nvPr>
        </p:nvSpPr>
        <p:spPr/>
        <p:txBody>
          <a:bodyPr/>
          <a:lstStyle>
            <a:lvl1pPr>
              <a:defRPr/>
            </a:lvl1pPr>
          </a:lstStyle>
          <a:p>
            <a:pPr>
              <a:defRPr/>
            </a:pPr>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7A50684F-7810-4F96-B0C5-04D40C84008B}" type="slidenum">
              <a:rPr lang="ru-RU"/>
              <a:pPr>
                <a:defRPr/>
              </a:pPr>
              <a:t>‹#›</a:t>
            </a:fld>
            <a:endParaRPr lang="ru-RU"/>
          </a:p>
        </p:txBody>
      </p:sp>
    </p:spTree>
    <p:extLst>
      <p:ext uri="{BB962C8B-B14F-4D97-AF65-F5344CB8AC3E}">
        <p14:creationId xmlns:p14="http://schemas.microsoft.com/office/powerpoint/2010/main" val="39207036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756541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1988932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5485659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232574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1906494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177261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6791831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015442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508753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949946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1"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93510FAD-75A3-4EC6-A2B0-291195F82074}" type="slidenum">
              <a:rPr lang="ru-RU"/>
              <a:pPr>
                <a:defRPr/>
              </a:pPr>
              <a:t>‹#›</a:t>
            </a:fld>
            <a:endParaRPr lang="ru-RU"/>
          </a:p>
        </p:txBody>
      </p:sp>
    </p:spTree>
    <p:extLst>
      <p:ext uri="{BB962C8B-B14F-4D97-AF65-F5344CB8AC3E}">
        <p14:creationId xmlns:p14="http://schemas.microsoft.com/office/powerpoint/2010/main" val="21331724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437216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8406404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6404093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9556892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1311812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731183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2410064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9828154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3905796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white">
                    <a:tint val="75000"/>
                  </a:prstClr>
                </a:solidFill>
              </a:rPr>
              <a:pPr/>
              <a:t>27.09.2022</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9295939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2.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34"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35"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036"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1037"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chemeClr val="tx2"/>
                </a:solidFill>
                <a:latin typeface="Arial" charset="0"/>
              </a:defRPr>
            </a:lvl1pPr>
          </a:lstStyle>
          <a:p>
            <a:pPr>
              <a:defRPr/>
            </a:pPr>
            <a:endParaRPr lang="ru-RU"/>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chemeClr val="tx2"/>
                </a:solidFill>
                <a:latin typeface="Arial" charset="0"/>
              </a:defRPr>
            </a:lvl1pPr>
          </a:lstStyle>
          <a:p>
            <a:pPr>
              <a:defRPr/>
            </a:pPr>
            <a:endParaRPr lang="ru-RU"/>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a:solidFill>
                  <a:schemeClr val="tx2"/>
                </a:solidFill>
                <a:latin typeface="Arial" charset="0"/>
              </a:defRPr>
            </a:lvl1pPr>
          </a:lstStyle>
          <a:p>
            <a:pPr>
              <a:defRPr/>
            </a:pPr>
            <a:fld id="{AF82042F-881E-4A11-AF57-772AAA434B7C}" type="slidenum">
              <a:rPr lang="ru-RU"/>
              <a:pPr>
                <a:defRPr/>
              </a:pPr>
              <a:t>‹#›</a:t>
            </a:fld>
            <a:endParaRPr lang="ru-RU"/>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Tree>
  </p:cSld>
  <p:clrMap bg1="lt1" tx1="dk1" bg2="lt2" tx2="dk2" accent1="accent1" accent2="accent2" accent3="accent3" accent4="accent4" accent5="accent5" accent6="accent6" hlink="hlink" folHlink="folHlink"/>
  <p:sldLayoutIdLst>
    <p:sldLayoutId id="2147488918" r:id="rId1"/>
    <p:sldLayoutId id="2147488857" r:id="rId2"/>
    <p:sldLayoutId id="2147488919" r:id="rId3"/>
    <p:sldLayoutId id="2147488858" r:id="rId4"/>
    <p:sldLayoutId id="2147488859" r:id="rId5"/>
    <p:sldLayoutId id="2147488860" r:id="rId6"/>
    <p:sldLayoutId id="2147488920" r:id="rId7"/>
    <p:sldLayoutId id="2147488921" r:id="rId8"/>
    <p:sldLayoutId id="2147488922" r:id="rId9"/>
    <p:sldLayoutId id="2147488861" r:id="rId10"/>
    <p:sldLayoutId id="2147488923" r:id="rId11"/>
  </p:sldLayoutIdLst>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1563846564"/>
      </p:ext>
    </p:extLst>
  </p:cSld>
  <p:clrMap bg1="dk1" tx1="lt1" bg2="dk2" tx2="lt2" accent1="accent1" accent2="accent2" accent3="accent3" accent4="accent4" accent5="accent5" accent6="accent6" hlink="hlink" folHlink="folHlink"/>
  <p:sldLayoutIdLst>
    <p:sldLayoutId id="2147489123" r:id="rId1"/>
    <p:sldLayoutId id="2147489124" r:id="rId2"/>
    <p:sldLayoutId id="2147489125" r:id="rId3"/>
    <p:sldLayoutId id="2147489126" r:id="rId4"/>
    <p:sldLayoutId id="2147489127" r:id="rId5"/>
    <p:sldLayoutId id="2147489128" r:id="rId6"/>
    <p:sldLayoutId id="2147489129" r:id="rId7"/>
    <p:sldLayoutId id="2147489130" r:id="rId8"/>
    <p:sldLayoutId id="2147489131" r:id="rId9"/>
    <p:sldLayoutId id="2147489132" r:id="rId10"/>
    <p:sldLayoutId id="214748913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2679740751"/>
      </p:ext>
    </p:extLst>
  </p:cSld>
  <p:clrMap bg1="dk1" tx1="lt1" bg2="dk2" tx2="lt2" accent1="accent1" accent2="accent2" accent3="accent3" accent4="accent4" accent5="accent5" accent6="accent6" hlink="hlink" folHlink="folHlink"/>
  <p:sldLayoutIdLst>
    <p:sldLayoutId id="2147489135" r:id="rId1"/>
    <p:sldLayoutId id="2147489136" r:id="rId2"/>
    <p:sldLayoutId id="2147489137" r:id="rId3"/>
    <p:sldLayoutId id="2147489138" r:id="rId4"/>
    <p:sldLayoutId id="2147489139" r:id="rId5"/>
    <p:sldLayoutId id="2147489140" r:id="rId6"/>
    <p:sldLayoutId id="2147489141" r:id="rId7"/>
    <p:sldLayoutId id="2147489142" r:id="rId8"/>
    <p:sldLayoutId id="2147489143" r:id="rId9"/>
    <p:sldLayoutId id="2147489144" r:id="rId10"/>
    <p:sldLayoutId id="214748914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4199857463"/>
      </p:ext>
    </p:extLst>
  </p:cSld>
  <p:clrMap bg1="dk1" tx1="lt1" bg2="dk2" tx2="lt2" accent1="accent1" accent2="accent2" accent3="accent3" accent4="accent4" accent5="accent5" accent6="accent6" hlink="hlink" folHlink="folHlink"/>
  <p:sldLayoutIdLst>
    <p:sldLayoutId id="2147489147" r:id="rId1"/>
    <p:sldLayoutId id="2147489148" r:id="rId2"/>
    <p:sldLayoutId id="2147489149" r:id="rId3"/>
    <p:sldLayoutId id="2147489150" r:id="rId4"/>
    <p:sldLayoutId id="2147489151" r:id="rId5"/>
    <p:sldLayoutId id="2147489152" r:id="rId6"/>
    <p:sldLayoutId id="2147489153" r:id="rId7"/>
    <p:sldLayoutId id="2147489154" r:id="rId8"/>
    <p:sldLayoutId id="2147489155" r:id="rId9"/>
    <p:sldLayoutId id="2147489156" r:id="rId10"/>
    <p:sldLayoutId id="214748915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4016371526"/>
      </p:ext>
    </p:extLst>
  </p:cSld>
  <p:clrMap bg1="dk1" tx1="lt1" bg2="dk2" tx2="lt2" accent1="accent1" accent2="accent2" accent3="accent3" accent4="accent4" accent5="accent5" accent6="accent6" hlink="hlink" folHlink="folHlink"/>
  <p:sldLayoutIdLst>
    <p:sldLayoutId id="2147489171" r:id="rId1"/>
    <p:sldLayoutId id="2147489172" r:id="rId2"/>
    <p:sldLayoutId id="2147489173" r:id="rId3"/>
    <p:sldLayoutId id="2147489174" r:id="rId4"/>
    <p:sldLayoutId id="2147489175" r:id="rId5"/>
    <p:sldLayoutId id="2147489176" r:id="rId6"/>
    <p:sldLayoutId id="2147489177" r:id="rId7"/>
    <p:sldLayoutId id="2147489178" r:id="rId8"/>
    <p:sldLayoutId id="2147489179" r:id="rId9"/>
    <p:sldLayoutId id="2147489180" r:id="rId10"/>
    <p:sldLayoutId id="214748918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892735174"/>
      </p:ext>
    </p:extLst>
  </p:cSld>
  <p:clrMap bg1="dk1" tx1="lt1" bg2="dk2" tx2="lt2" accent1="accent1" accent2="accent2" accent3="accent3" accent4="accent4" accent5="accent5" accent6="accent6" hlink="hlink" folHlink="folHlink"/>
  <p:sldLayoutIdLst>
    <p:sldLayoutId id="2147489183" r:id="rId1"/>
    <p:sldLayoutId id="2147489184" r:id="rId2"/>
    <p:sldLayoutId id="2147489185" r:id="rId3"/>
    <p:sldLayoutId id="2147489186" r:id="rId4"/>
    <p:sldLayoutId id="2147489187" r:id="rId5"/>
    <p:sldLayoutId id="2147489188" r:id="rId6"/>
    <p:sldLayoutId id="2147489189" r:id="rId7"/>
    <p:sldLayoutId id="2147489190" r:id="rId8"/>
    <p:sldLayoutId id="2147489191" r:id="rId9"/>
    <p:sldLayoutId id="2147489192" r:id="rId10"/>
    <p:sldLayoutId id="214748919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833944353"/>
      </p:ext>
    </p:extLst>
  </p:cSld>
  <p:clrMap bg1="dk1" tx1="lt1" bg2="dk2" tx2="lt2" accent1="accent1" accent2="accent2" accent3="accent3" accent4="accent4" accent5="accent5" accent6="accent6" hlink="hlink" folHlink="folHlink"/>
  <p:sldLayoutIdLst>
    <p:sldLayoutId id="2147489195" r:id="rId1"/>
    <p:sldLayoutId id="2147489196" r:id="rId2"/>
    <p:sldLayoutId id="2147489197" r:id="rId3"/>
    <p:sldLayoutId id="2147489198" r:id="rId4"/>
    <p:sldLayoutId id="2147489199" r:id="rId5"/>
    <p:sldLayoutId id="2147489200" r:id="rId6"/>
    <p:sldLayoutId id="2147489201" r:id="rId7"/>
    <p:sldLayoutId id="2147489202" r:id="rId8"/>
    <p:sldLayoutId id="2147489203" r:id="rId9"/>
    <p:sldLayoutId id="2147489204" r:id="rId10"/>
    <p:sldLayoutId id="214748920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3664584763"/>
      </p:ext>
    </p:extLst>
  </p:cSld>
  <p:clrMap bg1="dk1" tx1="lt1" bg2="dk2" tx2="lt2" accent1="accent1" accent2="accent2" accent3="accent3" accent4="accent4" accent5="accent5" accent6="accent6" hlink="hlink" folHlink="folHlink"/>
  <p:sldLayoutIdLst>
    <p:sldLayoutId id="2147489255" r:id="rId1"/>
    <p:sldLayoutId id="2147489256" r:id="rId2"/>
    <p:sldLayoutId id="2147489257" r:id="rId3"/>
    <p:sldLayoutId id="2147489258" r:id="rId4"/>
    <p:sldLayoutId id="2147489259" r:id="rId5"/>
    <p:sldLayoutId id="2147489260" r:id="rId6"/>
    <p:sldLayoutId id="2147489261" r:id="rId7"/>
    <p:sldLayoutId id="2147489262" r:id="rId8"/>
    <p:sldLayoutId id="2147489263" r:id="rId9"/>
    <p:sldLayoutId id="2147489264" r:id="rId10"/>
    <p:sldLayoutId id="214748926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868688388"/>
      </p:ext>
    </p:extLst>
  </p:cSld>
  <p:clrMap bg1="dk1" tx1="lt1" bg2="dk2" tx2="lt2" accent1="accent1" accent2="accent2" accent3="accent3" accent4="accent4" accent5="accent5" accent6="accent6" hlink="hlink" folHlink="folHlink"/>
  <p:sldLayoutIdLst>
    <p:sldLayoutId id="2147489267" r:id="rId1"/>
    <p:sldLayoutId id="2147489268" r:id="rId2"/>
    <p:sldLayoutId id="2147489269" r:id="rId3"/>
    <p:sldLayoutId id="2147489270" r:id="rId4"/>
    <p:sldLayoutId id="2147489271" r:id="rId5"/>
    <p:sldLayoutId id="2147489272" r:id="rId6"/>
    <p:sldLayoutId id="2147489273" r:id="rId7"/>
    <p:sldLayoutId id="2147489274" r:id="rId8"/>
    <p:sldLayoutId id="2147489275" r:id="rId9"/>
    <p:sldLayoutId id="2147489276" r:id="rId10"/>
    <p:sldLayoutId id="214748927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4228377014"/>
      </p:ext>
    </p:extLst>
  </p:cSld>
  <p:clrMap bg1="dk1" tx1="lt1" bg2="dk2" tx2="lt2" accent1="accent1" accent2="accent2" accent3="accent3" accent4="accent4" accent5="accent5" accent6="accent6" hlink="hlink" folHlink="folHlink"/>
  <p:sldLayoutIdLst>
    <p:sldLayoutId id="2147489291" r:id="rId1"/>
    <p:sldLayoutId id="2147489292" r:id="rId2"/>
    <p:sldLayoutId id="2147489293" r:id="rId3"/>
    <p:sldLayoutId id="2147489294" r:id="rId4"/>
    <p:sldLayoutId id="2147489295" r:id="rId5"/>
    <p:sldLayoutId id="2147489296" r:id="rId6"/>
    <p:sldLayoutId id="2147489297" r:id="rId7"/>
    <p:sldLayoutId id="2147489298" r:id="rId8"/>
    <p:sldLayoutId id="2147489299" r:id="rId9"/>
    <p:sldLayoutId id="2147489300" r:id="rId10"/>
    <p:sldLayoutId id="214748930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4060539739"/>
      </p:ext>
    </p:extLst>
  </p:cSld>
  <p:clrMap bg1="dk1" tx1="lt1" bg2="dk2" tx2="lt2" accent1="accent1" accent2="accent2" accent3="accent3" accent4="accent4" accent5="accent5" accent6="accent6" hlink="hlink" folHlink="folHlink"/>
  <p:sldLayoutIdLst>
    <p:sldLayoutId id="2147489303" r:id="rId1"/>
    <p:sldLayoutId id="2147489304" r:id="rId2"/>
    <p:sldLayoutId id="2147489305" r:id="rId3"/>
    <p:sldLayoutId id="2147489306" r:id="rId4"/>
    <p:sldLayoutId id="2147489307" r:id="rId5"/>
    <p:sldLayoutId id="2147489308" r:id="rId6"/>
    <p:sldLayoutId id="2147489309" r:id="rId7"/>
    <p:sldLayoutId id="2147489310" r:id="rId8"/>
    <p:sldLayoutId id="2147489311" r:id="rId9"/>
    <p:sldLayoutId id="2147489312" r:id="rId10"/>
    <p:sldLayoutId id="214748931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2051" name="Group 15"/>
          <p:cNvGrpSpPr>
            <a:grpSpLocks noChangeAspect="1"/>
          </p:cNvGrpSpPr>
          <p:nvPr/>
        </p:nvGrpSpPr>
        <p:grpSpPr bwMode="auto">
          <a:xfrm>
            <a:off x="211138" y="1679575"/>
            <a:ext cx="8723312" cy="1330325"/>
            <a:chOff x="-3905251" y="4294188"/>
            <a:chExt cx="13027839" cy="1892300"/>
          </a:xfrm>
        </p:grpSpPr>
        <p:sp>
          <p:nvSpPr>
            <p:cNvPr id="205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5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5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06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2061"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2052"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rgbClr val="073E87"/>
                </a:solidFill>
                <a:latin typeface="Arial" charset="0"/>
              </a:defRPr>
            </a:lvl1pPr>
          </a:lstStyle>
          <a:p>
            <a:pPr>
              <a:defRPr/>
            </a:pPr>
            <a:endParaRPr lang="ru-RU"/>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rgbClr val="073E87"/>
                </a:solidFill>
                <a:latin typeface="Arial" charset="0"/>
              </a:defRPr>
            </a:lvl1pPr>
          </a:lstStyle>
          <a:p>
            <a:pPr>
              <a:defRPr/>
            </a:pPr>
            <a:endParaRPr lang="ru-RU"/>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a:solidFill>
                  <a:srgbClr val="073E87"/>
                </a:solidFill>
                <a:latin typeface="Arial" charset="0"/>
              </a:defRPr>
            </a:lvl1pPr>
          </a:lstStyle>
          <a:p>
            <a:pPr>
              <a:defRPr/>
            </a:pPr>
            <a:fld id="{FE28CC15-6B24-4BA4-AF8E-A8FB4FB0DEE0}" type="slidenum">
              <a:rPr lang="ru-RU"/>
              <a:pPr>
                <a:defRPr/>
              </a:pPr>
              <a:t>‹#›</a:t>
            </a:fld>
            <a:endParaRPr lang="ru-RU"/>
          </a:p>
        </p:txBody>
      </p:sp>
      <p:sp>
        <p:nvSpPr>
          <p:cNvPr id="2056"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Tree>
  </p:cSld>
  <p:clrMap bg1="lt1" tx1="dk1" bg2="lt2" tx2="dk2" accent1="accent1" accent2="accent2" accent3="accent3" accent4="accent4" accent5="accent5" accent6="accent6" hlink="hlink" folHlink="folHlink"/>
  <p:sldLayoutIdLst>
    <p:sldLayoutId id="2147488924" r:id="rId1"/>
    <p:sldLayoutId id="2147488862" r:id="rId2"/>
    <p:sldLayoutId id="2147488925" r:id="rId3"/>
    <p:sldLayoutId id="2147488863" r:id="rId4"/>
    <p:sldLayoutId id="2147488864" r:id="rId5"/>
    <p:sldLayoutId id="2147488865" r:id="rId6"/>
    <p:sldLayoutId id="2147488926" r:id="rId7"/>
    <p:sldLayoutId id="2147488927" r:id="rId8"/>
    <p:sldLayoutId id="2147488928" r:id="rId9"/>
    <p:sldLayoutId id="2147488866" r:id="rId10"/>
    <p:sldLayoutId id="2147488929" r:id="rId11"/>
  </p:sldLayoutIdLst>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3872616290"/>
      </p:ext>
    </p:extLst>
  </p:cSld>
  <p:clrMap bg1="dk1" tx1="lt1" bg2="dk2" tx2="lt2" accent1="accent1" accent2="accent2" accent3="accent3" accent4="accent4" accent5="accent5" accent6="accent6" hlink="hlink" folHlink="folHlink"/>
  <p:sldLayoutIdLst>
    <p:sldLayoutId id="2147489315" r:id="rId1"/>
    <p:sldLayoutId id="2147489316" r:id="rId2"/>
    <p:sldLayoutId id="2147489317" r:id="rId3"/>
    <p:sldLayoutId id="2147489318" r:id="rId4"/>
    <p:sldLayoutId id="2147489319" r:id="rId5"/>
    <p:sldLayoutId id="2147489320" r:id="rId6"/>
    <p:sldLayoutId id="2147489321" r:id="rId7"/>
    <p:sldLayoutId id="2147489322" r:id="rId8"/>
    <p:sldLayoutId id="2147489323" r:id="rId9"/>
    <p:sldLayoutId id="2147489324" r:id="rId10"/>
    <p:sldLayoutId id="214748932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3324789520"/>
      </p:ext>
    </p:extLst>
  </p:cSld>
  <p:clrMap bg1="dk1" tx1="lt1" bg2="dk2" tx2="lt2" accent1="accent1" accent2="accent2" accent3="accent3" accent4="accent4" accent5="accent5" accent6="accent6" hlink="hlink" folHlink="folHlink"/>
  <p:sldLayoutIdLst>
    <p:sldLayoutId id="2147489327" r:id="rId1"/>
    <p:sldLayoutId id="2147489328" r:id="rId2"/>
    <p:sldLayoutId id="2147489329" r:id="rId3"/>
    <p:sldLayoutId id="2147489330" r:id="rId4"/>
    <p:sldLayoutId id="2147489331" r:id="rId5"/>
    <p:sldLayoutId id="2147489332" r:id="rId6"/>
    <p:sldLayoutId id="2147489333" r:id="rId7"/>
    <p:sldLayoutId id="2147489334" r:id="rId8"/>
    <p:sldLayoutId id="2147489335" r:id="rId9"/>
    <p:sldLayoutId id="2147489336" r:id="rId10"/>
    <p:sldLayoutId id="214748933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303631946"/>
      </p:ext>
    </p:extLst>
  </p:cSld>
  <p:clrMap bg1="dk1" tx1="lt1" bg2="dk2" tx2="lt2" accent1="accent1" accent2="accent2" accent3="accent3" accent4="accent4" accent5="accent5" accent6="accent6" hlink="hlink" folHlink="folHlink"/>
  <p:sldLayoutIdLst>
    <p:sldLayoutId id="2147489339" r:id="rId1"/>
    <p:sldLayoutId id="2147489340" r:id="rId2"/>
    <p:sldLayoutId id="2147489341" r:id="rId3"/>
    <p:sldLayoutId id="2147489342" r:id="rId4"/>
    <p:sldLayoutId id="2147489343" r:id="rId5"/>
    <p:sldLayoutId id="2147489344" r:id="rId6"/>
    <p:sldLayoutId id="2147489345" r:id="rId7"/>
    <p:sldLayoutId id="2147489346" r:id="rId8"/>
    <p:sldLayoutId id="2147489347" r:id="rId9"/>
    <p:sldLayoutId id="2147489348" r:id="rId10"/>
    <p:sldLayoutId id="214748934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3762992468"/>
      </p:ext>
    </p:extLst>
  </p:cSld>
  <p:clrMap bg1="dk1" tx1="lt1" bg2="dk2" tx2="lt2" accent1="accent1" accent2="accent2" accent3="accent3" accent4="accent4" accent5="accent5" accent6="accent6" hlink="hlink" folHlink="folHlink"/>
  <p:sldLayoutIdLst>
    <p:sldLayoutId id="2147489351" r:id="rId1"/>
    <p:sldLayoutId id="2147489352" r:id="rId2"/>
    <p:sldLayoutId id="2147489353" r:id="rId3"/>
    <p:sldLayoutId id="2147489354" r:id="rId4"/>
    <p:sldLayoutId id="2147489355" r:id="rId5"/>
    <p:sldLayoutId id="2147489356" r:id="rId6"/>
    <p:sldLayoutId id="2147489357" r:id="rId7"/>
    <p:sldLayoutId id="2147489358" r:id="rId8"/>
    <p:sldLayoutId id="2147489359" r:id="rId9"/>
    <p:sldLayoutId id="2147489360" r:id="rId10"/>
    <p:sldLayoutId id="214748936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3770199948"/>
      </p:ext>
    </p:extLst>
  </p:cSld>
  <p:clrMap bg1="dk1" tx1="lt1" bg2="dk2" tx2="lt2" accent1="accent1" accent2="accent2" accent3="accent3" accent4="accent4" accent5="accent5" accent6="accent6" hlink="hlink" folHlink="folHlink"/>
  <p:sldLayoutIdLst>
    <p:sldLayoutId id="2147489363" r:id="rId1"/>
    <p:sldLayoutId id="2147489364" r:id="rId2"/>
    <p:sldLayoutId id="2147489365" r:id="rId3"/>
    <p:sldLayoutId id="2147489366" r:id="rId4"/>
    <p:sldLayoutId id="2147489367" r:id="rId5"/>
    <p:sldLayoutId id="2147489368" r:id="rId6"/>
    <p:sldLayoutId id="2147489369" r:id="rId7"/>
    <p:sldLayoutId id="2147489370" r:id="rId8"/>
    <p:sldLayoutId id="2147489371" r:id="rId9"/>
    <p:sldLayoutId id="2147489372" r:id="rId10"/>
    <p:sldLayoutId id="214748937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2374380095"/>
      </p:ext>
    </p:extLst>
  </p:cSld>
  <p:clrMap bg1="dk1" tx1="lt1" bg2="dk2" tx2="lt2" accent1="accent1" accent2="accent2" accent3="accent3" accent4="accent4" accent5="accent5" accent6="accent6" hlink="hlink" folHlink="folHlink"/>
  <p:sldLayoutIdLst>
    <p:sldLayoutId id="2147489375" r:id="rId1"/>
    <p:sldLayoutId id="2147489376" r:id="rId2"/>
    <p:sldLayoutId id="2147489377" r:id="rId3"/>
    <p:sldLayoutId id="2147489378" r:id="rId4"/>
    <p:sldLayoutId id="2147489379" r:id="rId5"/>
    <p:sldLayoutId id="2147489380" r:id="rId6"/>
    <p:sldLayoutId id="2147489381" r:id="rId7"/>
    <p:sldLayoutId id="2147489382" r:id="rId8"/>
    <p:sldLayoutId id="2147489383" r:id="rId9"/>
    <p:sldLayoutId id="2147489384" r:id="rId10"/>
    <p:sldLayoutId id="214748938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3568213384"/>
      </p:ext>
    </p:extLst>
  </p:cSld>
  <p:clrMap bg1="dk1" tx1="lt1" bg2="dk2" tx2="lt2" accent1="accent1" accent2="accent2" accent3="accent3" accent4="accent4" accent5="accent5" accent6="accent6" hlink="hlink" folHlink="folHlink"/>
  <p:sldLayoutIdLst>
    <p:sldLayoutId id="2147489387" r:id="rId1"/>
    <p:sldLayoutId id="2147489388" r:id="rId2"/>
    <p:sldLayoutId id="2147489389" r:id="rId3"/>
    <p:sldLayoutId id="2147489390" r:id="rId4"/>
    <p:sldLayoutId id="2147489391" r:id="rId5"/>
    <p:sldLayoutId id="2147489392" r:id="rId6"/>
    <p:sldLayoutId id="2147489393" r:id="rId7"/>
    <p:sldLayoutId id="2147489394" r:id="rId8"/>
    <p:sldLayoutId id="2147489395" r:id="rId9"/>
    <p:sldLayoutId id="2147489396" r:id="rId10"/>
    <p:sldLayoutId id="214748939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2122441721"/>
      </p:ext>
    </p:extLst>
  </p:cSld>
  <p:clrMap bg1="dk1" tx1="lt1" bg2="dk2" tx2="lt2" accent1="accent1" accent2="accent2" accent3="accent3" accent4="accent4" accent5="accent5" accent6="accent6" hlink="hlink" folHlink="folHlink"/>
  <p:sldLayoutIdLst>
    <p:sldLayoutId id="2147489399" r:id="rId1"/>
    <p:sldLayoutId id="2147489400" r:id="rId2"/>
    <p:sldLayoutId id="2147489401" r:id="rId3"/>
    <p:sldLayoutId id="2147489402" r:id="rId4"/>
    <p:sldLayoutId id="2147489403" r:id="rId5"/>
    <p:sldLayoutId id="2147489404" r:id="rId6"/>
    <p:sldLayoutId id="2147489405" r:id="rId7"/>
    <p:sldLayoutId id="2147489406" r:id="rId8"/>
    <p:sldLayoutId id="2147489407" r:id="rId9"/>
    <p:sldLayoutId id="2147489408" r:id="rId10"/>
    <p:sldLayoutId id="214748940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3090778766"/>
      </p:ext>
    </p:extLst>
  </p:cSld>
  <p:clrMap bg1="dk1" tx1="lt1" bg2="dk2" tx2="lt2" accent1="accent1" accent2="accent2" accent3="accent3" accent4="accent4" accent5="accent5" accent6="accent6" hlink="hlink" folHlink="folHlink"/>
  <p:sldLayoutIdLst>
    <p:sldLayoutId id="2147489411" r:id="rId1"/>
    <p:sldLayoutId id="2147489412" r:id="rId2"/>
    <p:sldLayoutId id="2147489413" r:id="rId3"/>
    <p:sldLayoutId id="2147489414" r:id="rId4"/>
    <p:sldLayoutId id="2147489415" r:id="rId5"/>
    <p:sldLayoutId id="2147489416" r:id="rId6"/>
    <p:sldLayoutId id="2147489417" r:id="rId7"/>
    <p:sldLayoutId id="2147489418" r:id="rId8"/>
    <p:sldLayoutId id="2147489419" r:id="rId9"/>
    <p:sldLayoutId id="2147489420" r:id="rId10"/>
    <p:sldLayoutId id="214748942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364372755"/>
      </p:ext>
    </p:extLst>
  </p:cSld>
  <p:clrMap bg1="dk1" tx1="lt1" bg2="dk2" tx2="lt2" accent1="accent1" accent2="accent2" accent3="accent3" accent4="accent4" accent5="accent5" accent6="accent6" hlink="hlink" folHlink="folHlink"/>
  <p:sldLayoutIdLst>
    <p:sldLayoutId id="2147489423" r:id="rId1"/>
    <p:sldLayoutId id="2147489424" r:id="rId2"/>
    <p:sldLayoutId id="2147489425" r:id="rId3"/>
    <p:sldLayoutId id="2147489426" r:id="rId4"/>
    <p:sldLayoutId id="2147489427" r:id="rId5"/>
    <p:sldLayoutId id="2147489428" r:id="rId6"/>
    <p:sldLayoutId id="2147489429" r:id="rId7"/>
    <p:sldLayoutId id="2147489430" r:id="rId8"/>
    <p:sldLayoutId id="2147489431" r:id="rId9"/>
    <p:sldLayoutId id="2147489432" r:id="rId10"/>
    <p:sldLayoutId id="214748943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075" name="Group 15"/>
          <p:cNvGrpSpPr>
            <a:grpSpLocks noChangeAspect="1"/>
          </p:cNvGrpSpPr>
          <p:nvPr/>
        </p:nvGrpSpPr>
        <p:grpSpPr bwMode="auto">
          <a:xfrm>
            <a:off x="211138" y="1679575"/>
            <a:ext cx="8723312" cy="1330325"/>
            <a:chOff x="-3905251" y="4294188"/>
            <a:chExt cx="13027839" cy="1892300"/>
          </a:xfrm>
        </p:grpSpPr>
        <p:sp>
          <p:nvSpPr>
            <p:cNvPr id="3081"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082"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083"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084"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3085"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3076"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chemeClr val="tx2"/>
                </a:solidFill>
                <a:latin typeface="Arial" charset="0"/>
              </a:defRPr>
            </a:lvl1pPr>
          </a:lstStyle>
          <a:p>
            <a:pPr>
              <a:defRPr/>
            </a:pPr>
            <a:endParaRPr lang="ru-RU"/>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chemeClr val="tx2"/>
                </a:solidFill>
                <a:latin typeface="Arial" charset="0"/>
              </a:defRPr>
            </a:lvl1pPr>
          </a:lstStyle>
          <a:p>
            <a:pPr>
              <a:defRPr/>
            </a:pPr>
            <a:endParaRPr lang="ru-RU"/>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a:solidFill>
                  <a:schemeClr val="tx2"/>
                </a:solidFill>
                <a:latin typeface="Arial" charset="0"/>
              </a:defRPr>
            </a:lvl1pPr>
          </a:lstStyle>
          <a:p>
            <a:pPr>
              <a:defRPr/>
            </a:pPr>
            <a:fld id="{60586900-30C5-46E5-BD55-80C9FD216595}" type="slidenum">
              <a:rPr lang="ru-RU"/>
              <a:pPr>
                <a:defRPr/>
              </a:pPr>
              <a:t>‹#›</a:t>
            </a:fld>
            <a:endParaRPr lang="ru-RU"/>
          </a:p>
        </p:txBody>
      </p:sp>
      <p:sp>
        <p:nvSpPr>
          <p:cNvPr id="3080"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Tree>
  </p:cSld>
  <p:clrMap bg1="lt1" tx1="dk1" bg2="lt2" tx2="dk2" accent1="accent1" accent2="accent2" accent3="accent3" accent4="accent4" accent5="accent5" accent6="accent6" hlink="hlink" folHlink="folHlink"/>
  <p:sldLayoutIdLst>
    <p:sldLayoutId id="2147488930" r:id="rId1"/>
    <p:sldLayoutId id="2147488867" r:id="rId2"/>
    <p:sldLayoutId id="2147488931" r:id="rId3"/>
    <p:sldLayoutId id="2147488868" r:id="rId4"/>
    <p:sldLayoutId id="2147488869" r:id="rId5"/>
    <p:sldLayoutId id="2147488870" r:id="rId6"/>
    <p:sldLayoutId id="2147488932" r:id="rId7"/>
    <p:sldLayoutId id="2147488933" r:id="rId8"/>
    <p:sldLayoutId id="2147488934" r:id="rId9"/>
    <p:sldLayoutId id="2147488871" r:id="rId10"/>
    <p:sldLayoutId id="2147488935" r:id="rId11"/>
  </p:sldLayoutIdLst>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231221399"/>
      </p:ext>
    </p:extLst>
  </p:cSld>
  <p:clrMap bg1="dk1" tx1="lt1" bg2="dk2" tx2="lt2" accent1="accent1" accent2="accent2" accent3="accent3" accent4="accent4" accent5="accent5" accent6="accent6" hlink="hlink" folHlink="folHlink"/>
  <p:sldLayoutIdLst>
    <p:sldLayoutId id="2147489435" r:id="rId1"/>
    <p:sldLayoutId id="2147489436" r:id="rId2"/>
    <p:sldLayoutId id="2147489437" r:id="rId3"/>
    <p:sldLayoutId id="2147489438" r:id="rId4"/>
    <p:sldLayoutId id="2147489439" r:id="rId5"/>
    <p:sldLayoutId id="2147489440" r:id="rId6"/>
    <p:sldLayoutId id="2147489441" r:id="rId7"/>
    <p:sldLayoutId id="2147489442" r:id="rId8"/>
    <p:sldLayoutId id="2147489443" r:id="rId9"/>
    <p:sldLayoutId id="2147489444" r:id="rId10"/>
    <p:sldLayoutId id="214748944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167329397"/>
      </p:ext>
    </p:extLst>
  </p:cSld>
  <p:clrMap bg1="dk1" tx1="lt1" bg2="dk2" tx2="lt2" accent1="accent1" accent2="accent2" accent3="accent3" accent4="accent4" accent5="accent5" accent6="accent6" hlink="hlink" folHlink="folHlink"/>
  <p:sldLayoutIdLst>
    <p:sldLayoutId id="2147489471" r:id="rId1"/>
    <p:sldLayoutId id="2147489472" r:id="rId2"/>
    <p:sldLayoutId id="2147489473" r:id="rId3"/>
    <p:sldLayoutId id="2147489474" r:id="rId4"/>
    <p:sldLayoutId id="2147489475" r:id="rId5"/>
    <p:sldLayoutId id="2147489476" r:id="rId6"/>
    <p:sldLayoutId id="2147489477" r:id="rId7"/>
    <p:sldLayoutId id="2147489478" r:id="rId8"/>
    <p:sldLayoutId id="2147489479" r:id="rId9"/>
    <p:sldLayoutId id="2147489480" r:id="rId10"/>
    <p:sldLayoutId id="2147489481" r:id="rId11"/>
    <p:sldLayoutId id="2147489818" r:id="rId12"/>
    <p:sldLayoutId id="2147489819"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ru-RU" altLang="ru-RU" sz="2400" smtClean="0">
                <a:solidFill>
                  <a:srgbClr val="000000"/>
                </a:solidFill>
                <a:latin typeface="Times New Roman" pitchFamily="18" charset="0"/>
                <a:cs typeface="Arial" charset="0"/>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2 w 7000"/>
                <a:gd name="T3" fmla="*/ 0 h 1000"/>
                <a:gd name="T4" fmla="*/ 2 w 7000"/>
                <a:gd name="T5" fmla="*/ 2 h 1000"/>
                <a:gd name="T6" fmla="*/ 2 w 7000"/>
                <a:gd name="T7" fmla="*/ 2 h 1000"/>
                <a:gd name="T8" fmla="*/ 0 w 7000"/>
                <a:gd name="T9" fmla="*/ 2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499" y="0"/>
                  </a:lnTo>
                  <a:cubicBezTo>
                    <a:pt x="6776" y="0"/>
                    <a:pt x="7000" y="223"/>
                    <a:pt x="7000" y="500"/>
                  </a:cubicBezTo>
                  <a:cubicBezTo>
                    <a:pt x="7000" y="776"/>
                    <a:pt x="6776" y="999"/>
                    <a:pt x="6500"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a:solidFill>
                  <a:srgbClr val="000000"/>
                </a:solidFill>
                <a:latin typeface="Arial" charset="0"/>
                <a:cs typeface="Arial" charset="0"/>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ru-RU">
                <a:solidFill>
                  <a:srgbClr val="000000"/>
                </a:solidFill>
                <a:latin typeface="Arial" charset="0"/>
                <a:cs typeface="Arial" charset="0"/>
              </a:endParaRPr>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292872" name="Rectangle 8"/>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000000"/>
                </a:solidFill>
                <a:latin typeface="Arial" charset="0"/>
                <a:cs typeface="+mn-cs"/>
              </a:defRPr>
            </a:lvl1pPr>
          </a:lstStyle>
          <a:p>
            <a:pPr>
              <a:defRPr/>
            </a:pPr>
            <a:endParaRPr lang="ru-RU"/>
          </a:p>
        </p:txBody>
      </p:sp>
      <p:sp>
        <p:nvSpPr>
          <p:cNvPr id="292873" name="Rectangle 9"/>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Arial" charset="0"/>
                <a:cs typeface="+mn-cs"/>
              </a:defRPr>
            </a:lvl1pPr>
          </a:lstStyle>
          <a:p>
            <a:pPr>
              <a:defRPr/>
            </a:pPr>
            <a:endParaRPr lang="ru-RU"/>
          </a:p>
        </p:txBody>
      </p:sp>
      <p:sp>
        <p:nvSpPr>
          <p:cNvPr id="292874" name="Rectangle 10"/>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pitchFamily="34" charset="0"/>
                <a:cs typeface="+mn-cs"/>
              </a:defRPr>
            </a:lvl1pPr>
          </a:lstStyle>
          <a:p>
            <a:pPr>
              <a:defRPr/>
            </a:pPr>
            <a:fld id="{0D47CA6B-66C3-415C-BEC9-B5640717771C}" type="slidenum">
              <a:rPr lang="ru-RU"/>
              <a:pPr>
                <a:defRPr/>
              </a:pPr>
              <a:t>‹#›</a:t>
            </a:fld>
            <a:endParaRPr lang="ru-RU"/>
          </a:p>
        </p:txBody>
      </p:sp>
    </p:spTree>
    <p:extLst>
      <p:ext uri="{BB962C8B-B14F-4D97-AF65-F5344CB8AC3E}">
        <p14:creationId xmlns:p14="http://schemas.microsoft.com/office/powerpoint/2010/main" val="3924310052"/>
      </p:ext>
    </p:extLst>
  </p:cSld>
  <p:clrMap bg1="lt1" tx1="dk1" bg2="lt2" tx2="dk2" accent1="accent1" accent2="accent2" accent3="accent3" accent4="accent4" accent5="accent5" accent6="accent6" hlink="hlink" folHlink="folHlink"/>
  <p:sldLayoutIdLst>
    <p:sldLayoutId id="2147489807" r:id="rId1"/>
    <p:sldLayoutId id="2147489808" r:id="rId2"/>
    <p:sldLayoutId id="2147489809" r:id="rId3"/>
    <p:sldLayoutId id="2147489810" r:id="rId4"/>
    <p:sldLayoutId id="2147489811" r:id="rId5"/>
    <p:sldLayoutId id="2147489812" r:id="rId6"/>
    <p:sldLayoutId id="2147489813" r:id="rId7"/>
    <p:sldLayoutId id="2147489814" r:id="rId8"/>
    <p:sldLayoutId id="2147489815" r:id="rId9"/>
    <p:sldLayoutId id="2147489816" r:id="rId10"/>
    <p:sldLayoutId id="2147489817"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defRPr>
      </a:lvl2pPr>
      <a:lvl3pPr algn="l" rtl="0" eaLnBrk="0" fontAlgn="base" hangingPunct="0">
        <a:spcBef>
          <a:spcPct val="0"/>
        </a:spcBef>
        <a:spcAft>
          <a:spcPct val="0"/>
        </a:spcAft>
        <a:defRPr sz="4200">
          <a:solidFill>
            <a:schemeClr val="tx2"/>
          </a:solidFill>
          <a:latin typeface="Arial" charset="0"/>
        </a:defRPr>
      </a:lvl3pPr>
      <a:lvl4pPr algn="l" rtl="0" eaLnBrk="0" fontAlgn="base" hangingPunct="0">
        <a:spcBef>
          <a:spcPct val="0"/>
        </a:spcBef>
        <a:spcAft>
          <a:spcPct val="0"/>
        </a:spcAft>
        <a:defRPr sz="4200">
          <a:solidFill>
            <a:schemeClr val="tx2"/>
          </a:solidFill>
          <a:latin typeface="Arial" charset="0"/>
        </a:defRPr>
      </a:lvl4pPr>
      <a:lvl5pPr algn="l" rtl="0" eaLnBrk="0" fontAlgn="base" hangingPunct="0">
        <a:spcBef>
          <a:spcPct val="0"/>
        </a:spcBef>
        <a:spcAft>
          <a:spcPct val="0"/>
        </a:spcAft>
        <a:defRPr sz="4200">
          <a:solidFill>
            <a:schemeClr val="tx2"/>
          </a:solidFill>
          <a:latin typeface="Arial"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4099" name="Group 15"/>
          <p:cNvGrpSpPr>
            <a:grpSpLocks noChangeAspect="1"/>
          </p:cNvGrpSpPr>
          <p:nvPr/>
        </p:nvGrpSpPr>
        <p:grpSpPr bwMode="auto">
          <a:xfrm>
            <a:off x="211138" y="1679575"/>
            <a:ext cx="8723312" cy="1330325"/>
            <a:chOff x="-3905251" y="4294188"/>
            <a:chExt cx="13027839" cy="1892300"/>
          </a:xfrm>
        </p:grpSpPr>
        <p:sp>
          <p:nvSpPr>
            <p:cNvPr id="4105"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06"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07"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108"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4109"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4100"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rgbClr val="073E87"/>
                </a:solidFill>
                <a:latin typeface="Arial" charset="0"/>
              </a:defRPr>
            </a:lvl1pPr>
          </a:lstStyle>
          <a:p>
            <a:pPr>
              <a:defRPr/>
            </a:pPr>
            <a:endParaRPr lang="ru-RU"/>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rgbClr val="073E87"/>
                </a:solidFill>
                <a:latin typeface="Arial" charset="0"/>
              </a:defRPr>
            </a:lvl1pPr>
          </a:lstStyle>
          <a:p>
            <a:pPr>
              <a:defRPr/>
            </a:pPr>
            <a:endParaRPr lang="ru-RU"/>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a:solidFill>
                  <a:srgbClr val="073E87"/>
                </a:solidFill>
                <a:latin typeface="Arial" charset="0"/>
              </a:defRPr>
            </a:lvl1pPr>
          </a:lstStyle>
          <a:p>
            <a:pPr>
              <a:defRPr/>
            </a:pPr>
            <a:fld id="{07C7AC16-82B3-44AA-B5B9-4E9328E2E412}" type="slidenum">
              <a:rPr lang="ru-RU"/>
              <a:pPr>
                <a:defRPr/>
              </a:pPr>
              <a:t>‹#›</a:t>
            </a:fld>
            <a:endParaRPr lang="ru-RU"/>
          </a:p>
        </p:txBody>
      </p:sp>
      <p:sp>
        <p:nvSpPr>
          <p:cNvPr id="4104"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Tree>
  </p:cSld>
  <p:clrMap bg1="lt1" tx1="dk1" bg2="lt2" tx2="dk2" accent1="accent1" accent2="accent2" accent3="accent3" accent4="accent4" accent5="accent5" accent6="accent6" hlink="hlink" folHlink="folHlink"/>
  <p:sldLayoutIdLst>
    <p:sldLayoutId id="2147488936" r:id="rId1"/>
    <p:sldLayoutId id="2147488872" r:id="rId2"/>
    <p:sldLayoutId id="2147488937" r:id="rId3"/>
    <p:sldLayoutId id="2147488873" r:id="rId4"/>
    <p:sldLayoutId id="2147488874" r:id="rId5"/>
    <p:sldLayoutId id="2147488875" r:id="rId6"/>
    <p:sldLayoutId id="2147488938" r:id="rId7"/>
    <p:sldLayoutId id="2147488939" r:id="rId8"/>
    <p:sldLayoutId id="2147488940" r:id="rId9"/>
    <p:sldLayoutId id="2147488876" r:id="rId10"/>
    <p:sldLayoutId id="2147488941" r:id="rId11"/>
  </p:sldLayoutIdLst>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8195" name="Group 15"/>
          <p:cNvGrpSpPr>
            <a:grpSpLocks noChangeAspect="1"/>
          </p:cNvGrpSpPr>
          <p:nvPr/>
        </p:nvGrpSpPr>
        <p:grpSpPr bwMode="auto">
          <a:xfrm>
            <a:off x="211138" y="1679575"/>
            <a:ext cx="8723312" cy="1330325"/>
            <a:chOff x="-3905251" y="4294188"/>
            <a:chExt cx="13027839" cy="1892300"/>
          </a:xfrm>
        </p:grpSpPr>
        <p:sp>
          <p:nvSpPr>
            <p:cNvPr id="8201"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02"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203"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8204"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useBgFill="1">
          <p:nvSpPr>
            <p:cNvPr id="8205"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8196"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rgbClr val="073E87"/>
                </a:solidFill>
                <a:latin typeface="Arial" charset="0"/>
              </a:defRPr>
            </a:lvl1pPr>
          </a:lstStyle>
          <a:p>
            <a:pPr>
              <a:defRPr/>
            </a:pPr>
            <a:endParaRPr lang="ru-RU"/>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rgbClr val="073E87"/>
                </a:solidFill>
                <a:latin typeface="Arial" charset="0"/>
              </a:defRPr>
            </a:lvl1pPr>
          </a:lstStyle>
          <a:p>
            <a:pPr>
              <a:defRPr/>
            </a:pPr>
            <a:endParaRPr lang="ru-RU"/>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a:solidFill>
                  <a:srgbClr val="073E87"/>
                </a:solidFill>
                <a:latin typeface="Arial" charset="0"/>
              </a:defRPr>
            </a:lvl1pPr>
          </a:lstStyle>
          <a:p>
            <a:pPr>
              <a:defRPr/>
            </a:pPr>
            <a:fld id="{3345805C-4CEC-4338-8D8F-23E6E9434550}" type="slidenum">
              <a:rPr lang="ru-RU"/>
              <a:pPr>
                <a:defRPr/>
              </a:pPr>
              <a:t>‹#›</a:t>
            </a:fld>
            <a:endParaRPr lang="ru-RU"/>
          </a:p>
        </p:txBody>
      </p:sp>
      <p:sp>
        <p:nvSpPr>
          <p:cNvPr id="8200"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Tree>
  </p:cSld>
  <p:clrMap bg1="lt1" tx1="dk1" bg2="lt2" tx2="dk2" accent1="accent1" accent2="accent2" accent3="accent3" accent4="accent4" accent5="accent5" accent6="accent6" hlink="hlink" folHlink="folHlink"/>
  <p:sldLayoutIdLst>
    <p:sldLayoutId id="2147488954" r:id="rId1"/>
    <p:sldLayoutId id="2147488898" r:id="rId2"/>
    <p:sldLayoutId id="2147488955" r:id="rId3"/>
    <p:sldLayoutId id="2147488899" r:id="rId4"/>
    <p:sldLayoutId id="2147488900" r:id="rId5"/>
    <p:sldLayoutId id="2147488901" r:id="rId6"/>
    <p:sldLayoutId id="2147488956" r:id="rId7"/>
    <p:sldLayoutId id="2147488957" r:id="rId8"/>
    <p:sldLayoutId id="2147488958" r:id="rId9"/>
    <p:sldLayoutId id="2147488902" r:id="rId10"/>
    <p:sldLayoutId id="2147488959" r:id="rId11"/>
  </p:sldLayoutIdLst>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7171" name="Group 15"/>
          <p:cNvGrpSpPr>
            <a:grpSpLocks noChangeAspect="1"/>
          </p:cNvGrpSpPr>
          <p:nvPr/>
        </p:nvGrpSpPr>
        <p:grpSpPr bwMode="auto">
          <a:xfrm>
            <a:off x="211138" y="1679575"/>
            <a:ext cx="8723312" cy="1330325"/>
            <a:chOff x="-3905251" y="4294188"/>
            <a:chExt cx="13027839" cy="1892300"/>
          </a:xfrm>
        </p:grpSpPr>
        <p:sp>
          <p:nvSpPr>
            <p:cNvPr id="717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sp>
          <p:nvSpPr>
            <p:cNvPr id="717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sp>
          <p:nvSpPr>
            <p:cNvPr id="717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solidFill>
                  <a:prstClr val="black"/>
                </a:solidFill>
              </a:endParaRPr>
            </a:p>
          </p:txBody>
        </p:sp>
        <p:sp>
          <p:nvSpPr>
            <p:cNvPr id="718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solidFill>
                  <a:prstClr val="black"/>
                </a:solidFill>
              </a:endParaRPr>
            </a:p>
          </p:txBody>
        </p:sp>
        <p:sp useBgFill="1">
          <p:nvSpPr>
            <p:cNvPr id="7181"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prstClr val="black"/>
                </a:solidFill>
              </a:endParaRPr>
            </a:p>
          </p:txBody>
        </p:sp>
      </p:grpSp>
      <p:sp>
        <p:nvSpPr>
          <p:cNvPr id="7172"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rgbClr val="073E87"/>
                </a:solidFill>
                <a:latin typeface="Arial" charset="0"/>
              </a:defRPr>
            </a:lvl1pPr>
          </a:lstStyle>
          <a:p>
            <a:pPr>
              <a:defRPr/>
            </a:pPr>
            <a:endParaRPr lang="ru-RU"/>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rgbClr val="073E87"/>
                </a:solidFill>
                <a:latin typeface="Arial" charset="0"/>
              </a:defRPr>
            </a:lvl1pPr>
          </a:lstStyle>
          <a:p>
            <a:pPr>
              <a:defRPr/>
            </a:pPr>
            <a:endParaRPr lang="ru-RU"/>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a:solidFill>
                  <a:srgbClr val="073E87"/>
                </a:solidFill>
                <a:latin typeface="Arial" charset="0"/>
              </a:defRPr>
            </a:lvl1pPr>
          </a:lstStyle>
          <a:p>
            <a:pPr>
              <a:defRPr/>
            </a:pPr>
            <a:fld id="{F05EE30E-EDDB-42FB-9191-43607FFB2208}" type="slidenum">
              <a:rPr lang="ru-RU"/>
              <a:pPr>
                <a:defRPr/>
              </a:pPr>
              <a:t>‹#›</a:t>
            </a:fld>
            <a:endParaRPr lang="ru-RU"/>
          </a:p>
        </p:txBody>
      </p:sp>
      <p:sp>
        <p:nvSpPr>
          <p:cNvPr id="7176"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Tree>
    <p:extLst>
      <p:ext uri="{BB962C8B-B14F-4D97-AF65-F5344CB8AC3E}">
        <p14:creationId xmlns:p14="http://schemas.microsoft.com/office/powerpoint/2010/main" val="460054286"/>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Lst>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4282793088"/>
      </p:ext>
    </p:extLst>
  </p:cSld>
  <p:clrMap bg1="dk1" tx1="lt1" bg2="dk2" tx2="lt2" accent1="accent1" accent2="accent2" accent3="accent3" accent4="accent4" accent5="accent5" accent6="accent6" hlink="hlink" folHlink="folHlink"/>
  <p:sldLayoutIdLst>
    <p:sldLayoutId id="2147489087" r:id="rId1"/>
    <p:sldLayoutId id="2147489088" r:id="rId2"/>
    <p:sldLayoutId id="2147489089" r:id="rId3"/>
    <p:sldLayoutId id="2147489090" r:id="rId4"/>
    <p:sldLayoutId id="2147489091" r:id="rId5"/>
    <p:sldLayoutId id="2147489092" r:id="rId6"/>
    <p:sldLayoutId id="2147489093" r:id="rId7"/>
    <p:sldLayoutId id="2147489094" r:id="rId8"/>
    <p:sldLayoutId id="2147489095" r:id="rId9"/>
    <p:sldLayoutId id="2147489096" r:id="rId10"/>
    <p:sldLayoutId id="214748909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1256778932"/>
      </p:ext>
    </p:extLst>
  </p:cSld>
  <p:clrMap bg1="dk1" tx1="lt1" bg2="dk2" tx2="lt2" accent1="accent1" accent2="accent2" accent3="accent3" accent4="accent4" accent5="accent5" accent6="accent6" hlink="hlink" folHlink="folHlink"/>
  <p:sldLayoutIdLst>
    <p:sldLayoutId id="2147489099" r:id="rId1"/>
    <p:sldLayoutId id="2147489100" r:id="rId2"/>
    <p:sldLayoutId id="2147489101" r:id="rId3"/>
    <p:sldLayoutId id="2147489102" r:id="rId4"/>
    <p:sldLayoutId id="2147489103" r:id="rId5"/>
    <p:sldLayoutId id="2147489104" r:id="rId6"/>
    <p:sldLayoutId id="2147489105" r:id="rId7"/>
    <p:sldLayoutId id="2147489106" r:id="rId8"/>
    <p:sldLayoutId id="2147489107" r:id="rId9"/>
    <p:sldLayoutId id="2147489108" r:id="rId10"/>
    <p:sldLayoutId id="214748910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white">
                    <a:tint val="75000"/>
                  </a:prstClr>
                </a:solidFill>
                <a:latin typeface="Calibri"/>
              </a:rPr>
              <a:pPr fontAlgn="auto">
                <a:spcBef>
                  <a:spcPts val="0"/>
                </a:spcBef>
                <a:spcAft>
                  <a:spcPts val="0"/>
                </a:spcAft>
              </a:pPr>
              <a:t>27.09.2022</a:t>
            </a:fld>
            <a:endParaRPr lang="ru-RU">
              <a:solidFill>
                <a:prstClr val="white">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white">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white">
                    <a:tint val="75000"/>
                  </a:prstClr>
                </a:solidFill>
                <a:latin typeface="Calibri"/>
              </a:rPr>
              <a:pPr fontAlgn="auto">
                <a:spcBef>
                  <a:spcPts val="0"/>
                </a:spcBef>
                <a:spcAft>
                  <a:spcPts val="0"/>
                </a:spcAft>
              </a:pPr>
              <a:t>‹#›</a:t>
            </a:fld>
            <a:endParaRPr lang="ru-RU">
              <a:solidFill>
                <a:prstClr val="white">
                  <a:tint val="75000"/>
                </a:prstClr>
              </a:solidFill>
              <a:latin typeface="Calibri"/>
            </a:endParaRPr>
          </a:p>
        </p:txBody>
      </p:sp>
    </p:spTree>
    <p:extLst>
      <p:ext uri="{BB962C8B-B14F-4D97-AF65-F5344CB8AC3E}">
        <p14:creationId xmlns:p14="http://schemas.microsoft.com/office/powerpoint/2010/main" val="1874891117"/>
      </p:ext>
    </p:extLst>
  </p:cSld>
  <p:clrMap bg1="dk1" tx1="lt1" bg2="dk2" tx2="lt2" accent1="accent1" accent2="accent2" accent3="accent3" accent4="accent4" accent5="accent5" accent6="accent6" hlink="hlink" folHlink="folHlink"/>
  <p:sldLayoutIdLst>
    <p:sldLayoutId id="2147489111" r:id="rId1"/>
    <p:sldLayoutId id="2147489112" r:id="rId2"/>
    <p:sldLayoutId id="2147489113" r:id="rId3"/>
    <p:sldLayoutId id="2147489114" r:id="rId4"/>
    <p:sldLayoutId id="2147489115" r:id="rId5"/>
    <p:sldLayoutId id="2147489116" r:id="rId6"/>
    <p:sldLayoutId id="2147489117" r:id="rId7"/>
    <p:sldLayoutId id="2147489118" r:id="rId8"/>
    <p:sldLayoutId id="2147489119" r:id="rId9"/>
    <p:sldLayoutId id="2147489120" r:id="rId10"/>
    <p:sldLayoutId id="214748912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16.xml"/><Relationship Id="rId5" Type="http://schemas.openxmlformats.org/officeDocument/2006/relationships/image" Target="../media/image24.jpeg"/><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6.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johnpratt.com/items/docs/lds/meridian/2005/images/fiddler_crab.jpg" TargetMode="External"/><Relationship Id="rId1" Type="http://schemas.openxmlformats.org/officeDocument/2006/relationships/slideLayout" Target="../slideLayouts/slideLayout284.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88.xml"/><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28.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332.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42.xml"/><Relationship Id="rId5" Type="http://schemas.openxmlformats.org/officeDocument/2006/relationships/image" Target="../media/image41.jpeg"/><Relationship Id="rId4" Type="http://schemas.openxmlformats.org/officeDocument/2006/relationships/image" Target="../media/image40.jpeg"/></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343.x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3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jpeg"/><Relationship Id="rId1" Type="http://schemas.openxmlformats.org/officeDocument/2006/relationships/slideLayout" Target="../slideLayouts/slideLayout34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1" y="1700808"/>
            <a:ext cx="8784530" cy="4968552"/>
          </a:xfrm>
          <a:ln>
            <a:noFill/>
          </a:ln>
          <a:effectLst/>
          <a:scene3d>
            <a:camera prst="orthographicFront">
              <a:rot lat="0" lon="0" rev="0"/>
            </a:camera>
            <a:lightRig rig="contrasting" dir="t">
              <a:rot lat="0" lon="0" rev="7800000"/>
            </a:lightRig>
          </a:scene3d>
          <a:sp3d>
            <a:bevelT w="139700" h="139700"/>
          </a:sp3d>
        </p:spPr>
        <p:txBody>
          <a:bodyPr>
            <a:scene3d>
              <a:camera prst="orthographicFront"/>
              <a:lightRig rig="glow" dir="tl">
                <a:rot lat="0" lon="0" rev="5400000"/>
              </a:lightRig>
            </a:scene3d>
            <a:sp3d contourW="12700">
              <a:bevelT w="25400" h="25400"/>
              <a:contourClr>
                <a:schemeClr val="accent6">
                  <a:shade val="73000"/>
                </a:schemeClr>
              </a:contourClr>
            </a:sp3d>
          </a:bodyPr>
          <a:lstStyle/>
          <a:p>
            <a:pPr marL="0" indent="0" algn="ctr" eaLnBrk="1" fontAlgn="auto" hangingPunct="1">
              <a:spcAft>
                <a:spcPts val="0"/>
              </a:spcAft>
              <a:buClr>
                <a:srgbClr val="996666"/>
              </a:buClr>
              <a:buFont typeface="Symbol" pitchFamily="18" charset="2"/>
              <a:buNone/>
              <a:defRPr/>
            </a:pPr>
            <a:r>
              <a:rPr lang="ru-RU" altLang="ru-RU" sz="5400" b="1" dirty="0" smtClean="0">
                <a:ln w="11430"/>
                <a:solidFill>
                  <a:schemeClr val="accent2">
                    <a:lumMod val="75000"/>
                  </a:schemeClr>
                </a:solidFill>
                <a:effectLst>
                  <a:outerShdw blurRad="80000" dist="40000" dir="5040000" algn="tl">
                    <a:srgbClr val="000000">
                      <a:alpha val="30000"/>
                    </a:srgbClr>
                  </a:outerShdw>
                </a:effectLst>
                <a:latin typeface="Georgia" panose="02040502050405020303" pitchFamily="18" charset="0"/>
                <a:cs typeface="Times New Roman" pitchFamily="18" charset="0"/>
              </a:rPr>
              <a:t>О С Н О В Ы </a:t>
            </a:r>
          </a:p>
          <a:p>
            <a:pPr marL="0" indent="0" algn="r" eaLnBrk="1" fontAlgn="auto" hangingPunct="1">
              <a:spcAft>
                <a:spcPts val="0"/>
              </a:spcAft>
              <a:buClr>
                <a:srgbClr val="996666"/>
              </a:buClr>
              <a:buFont typeface="Symbol" pitchFamily="18" charset="2"/>
              <a:buNone/>
              <a:defRPr/>
            </a:pPr>
            <a:r>
              <a:rPr lang="ru-RU" altLang="ru-RU" sz="6000" b="1" dirty="0" smtClean="0">
                <a:ln w="11430"/>
                <a:solidFill>
                  <a:schemeClr val="accent2">
                    <a:lumMod val="75000"/>
                  </a:schemeClr>
                </a:solidFill>
                <a:effectLst>
                  <a:outerShdw blurRad="80000" dist="40000" dir="5040000" algn="tl">
                    <a:srgbClr val="000000">
                      <a:alpha val="30000"/>
                    </a:srgbClr>
                  </a:outerShdw>
                </a:effectLst>
                <a:latin typeface="Georgia" panose="02040502050405020303" pitchFamily="18" charset="0"/>
                <a:cs typeface="Times New Roman" pitchFamily="18" charset="0"/>
              </a:rPr>
              <a:t>Г О М Е О С Т А З А.</a:t>
            </a:r>
          </a:p>
          <a:p>
            <a:pPr marL="0" indent="0" algn="r" eaLnBrk="1" fontAlgn="auto" hangingPunct="1">
              <a:spcAft>
                <a:spcPts val="0"/>
              </a:spcAft>
              <a:buClr>
                <a:srgbClr val="996666"/>
              </a:buClr>
              <a:buFont typeface="Symbol" pitchFamily="18" charset="2"/>
              <a:buNone/>
              <a:defRPr/>
            </a:pPr>
            <a:r>
              <a:rPr lang="ru-RU" altLang="ru-RU" sz="6000" b="1" dirty="0" smtClean="0">
                <a:ln w="11430"/>
                <a:solidFill>
                  <a:schemeClr val="accent2">
                    <a:lumMod val="75000"/>
                  </a:schemeClr>
                </a:solidFill>
                <a:effectLst>
                  <a:outerShdw blurRad="80000" dist="40000" dir="5040000" algn="tl">
                    <a:srgbClr val="000000">
                      <a:alpha val="30000"/>
                    </a:srgbClr>
                  </a:outerShdw>
                </a:effectLst>
                <a:latin typeface="Georgia" panose="02040502050405020303" pitchFamily="18" charset="0"/>
                <a:cs typeface="Times New Roman" pitchFamily="18" charset="0"/>
              </a:rPr>
              <a:t>Регенерация. Трансплантация            </a:t>
            </a:r>
            <a:r>
              <a:rPr lang="ru-RU" altLang="ru-RU" sz="3200" b="1" i="1" dirty="0" smtClean="0">
                <a:ln w="11430"/>
                <a:solidFill>
                  <a:schemeClr val="accent2">
                    <a:lumMod val="75000"/>
                  </a:schemeClr>
                </a:solidFill>
                <a:effectLst>
                  <a:outerShdw blurRad="80000" dist="40000" dir="5040000" algn="tl">
                    <a:srgbClr val="000000">
                      <a:alpha val="30000"/>
                    </a:srgbClr>
                  </a:outerShdw>
                </a:effectLst>
                <a:latin typeface="Georgia" panose="02040502050405020303" pitchFamily="18" charset="0"/>
                <a:ea typeface="+mj-ea"/>
                <a:cs typeface="+mj-cs"/>
              </a:rPr>
              <a:t>Постоянство </a:t>
            </a:r>
            <a:r>
              <a:rPr lang="ru-RU" altLang="ru-RU" sz="3200" b="1" i="1" dirty="0">
                <a:ln w="11430"/>
                <a:solidFill>
                  <a:schemeClr val="accent2">
                    <a:lumMod val="75000"/>
                  </a:schemeClr>
                </a:solidFill>
                <a:effectLst>
                  <a:outerShdw blurRad="80000" dist="40000" dir="5040000" algn="tl">
                    <a:srgbClr val="000000">
                      <a:alpha val="30000"/>
                    </a:srgbClr>
                  </a:outerShdw>
                </a:effectLst>
                <a:latin typeface="Georgia" panose="02040502050405020303" pitchFamily="18" charset="0"/>
                <a:ea typeface="+mj-ea"/>
                <a:cs typeface="+mj-cs"/>
              </a:rPr>
              <a:t>превыше всего!</a:t>
            </a:r>
            <a:endParaRPr lang="ru-RU" altLang="ru-RU" sz="3200" b="1" dirty="0" smtClean="0">
              <a:ln w="11430"/>
              <a:solidFill>
                <a:schemeClr val="accent2">
                  <a:lumMod val="75000"/>
                </a:schemeClr>
              </a:solidFill>
              <a:effectLst>
                <a:outerShdw blurRad="80000" dist="40000" dir="5040000" algn="tl">
                  <a:srgbClr val="000000">
                    <a:alpha val="30000"/>
                  </a:srgbClr>
                </a:outerShdw>
              </a:effectLst>
              <a:latin typeface="Georgia" panose="02040502050405020303" pitchFamily="18" charset="0"/>
              <a:cs typeface="Times New Roman" pitchFamily="18" charset="0"/>
            </a:endParaRPr>
          </a:p>
          <a:p>
            <a:pPr marL="274320" indent="-274320" algn="r" eaLnBrk="1" fontAlgn="auto" hangingPunct="1">
              <a:lnSpc>
                <a:spcPct val="90000"/>
              </a:lnSpc>
              <a:spcAft>
                <a:spcPts val="0"/>
              </a:spcAft>
              <a:buClr>
                <a:srgbClr val="31B6FD"/>
              </a:buClr>
              <a:buFont typeface="Symbol" pitchFamily="18" charset="2"/>
              <a:buNone/>
              <a:defRPr/>
            </a:pPr>
            <a:endParaRPr lang="ru-RU" altLang="ru-RU" sz="44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Georgia" panose="02040502050405020303" pitchFamily="18" charset="0"/>
              <a:cs typeface="Times New Roman" pitchFamily="18" charset="0"/>
            </a:endParaRPr>
          </a:p>
          <a:p>
            <a:pPr marL="274320" indent="-274320" algn="ctr" eaLnBrk="1" fontAlgn="auto" hangingPunct="1">
              <a:lnSpc>
                <a:spcPts val="3500"/>
              </a:lnSpc>
              <a:spcAft>
                <a:spcPts val="0"/>
              </a:spcAft>
              <a:buClr>
                <a:srgbClr val="31B6FD"/>
              </a:buClr>
              <a:buFont typeface="Symbol" pitchFamily="18" charset="2"/>
              <a:buNone/>
              <a:defRPr/>
            </a:pPr>
            <a:r>
              <a:rPr lang="ru-RU" altLang="ru-RU" sz="3200" dirty="0" smtClean="0">
                <a:ln w="11430"/>
                <a:solidFill>
                  <a:srgbClr val="2F8BA1"/>
                </a:solidFill>
                <a:effectLst>
                  <a:outerShdw blurRad="80000" dist="40000" dir="5040000" algn="tl">
                    <a:srgbClr val="000000">
                      <a:alpha val="30000"/>
                    </a:srgbClr>
                  </a:outerShdw>
                </a:effectLst>
                <a:latin typeface="Georgia" panose="02040502050405020303" pitchFamily="18" charset="0"/>
                <a:cs typeface="Times New Roman" pitchFamily="18" charset="0"/>
              </a:rPr>
              <a:t>2021 </a:t>
            </a:r>
            <a:r>
              <a:rPr lang="ru-RU" altLang="ru-RU" sz="2000" dirty="0" smtClean="0">
                <a:ln w="11430"/>
                <a:solidFill>
                  <a:srgbClr val="2F8BA1"/>
                </a:solidFill>
                <a:effectLst>
                  <a:outerShdw blurRad="80000" dist="40000" dir="5040000" algn="tl">
                    <a:srgbClr val="000000">
                      <a:alpha val="30000"/>
                    </a:srgbClr>
                  </a:outerShdw>
                </a:effectLst>
                <a:latin typeface="Georgia" panose="02040502050405020303" pitchFamily="18" charset="0"/>
                <a:cs typeface="Times New Roman" pitchFamily="18" charset="0"/>
              </a:rPr>
              <a:t>г.</a:t>
            </a:r>
          </a:p>
          <a:p>
            <a:pPr marL="274320" indent="-274320" eaLnBrk="1" fontAlgn="auto" hangingPunct="1">
              <a:spcAft>
                <a:spcPts val="0"/>
              </a:spcAft>
              <a:buClr>
                <a:srgbClr val="31B6FD"/>
              </a:buClr>
              <a:buFont typeface="Symbol" pitchFamily="18" charset="2"/>
              <a:buNone/>
              <a:defRPr/>
            </a:pPr>
            <a:endParaRPr lang="ru-RU" altLang="ru-RU" sz="4000" b="1" i="1" dirty="0">
              <a:ln w="11430"/>
              <a:solidFill>
                <a:srgbClr val="2F8BA1"/>
              </a:solidFill>
              <a:effectLst>
                <a:outerShdw blurRad="80000" dist="40000" dir="5040000" algn="tl">
                  <a:srgbClr val="000000">
                    <a:alpha val="30000"/>
                  </a:srgbClr>
                </a:outerShdw>
              </a:effectLst>
              <a:latin typeface="Georgia" panose="02040502050405020303" pitchFamily="18" charset="0"/>
              <a:cs typeface="Times New Roman" pitchFamily="18" charset="0"/>
            </a:endParaRPr>
          </a:p>
          <a:p>
            <a:pPr marL="274320" indent="-274320" eaLnBrk="1" fontAlgn="auto" hangingPunct="1">
              <a:spcAft>
                <a:spcPts val="0"/>
              </a:spcAft>
              <a:buClr>
                <a:srgbClr val="31B6FD"/>
              </a:buClr>
              <a:defRPr/>
            </a:pPr>
            <a:endParaRPr lang="ru-RU"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marL="0" indent="0" algn="ctr" eaLnBrk="1" fontAlgn="auto" hangingPunct="1">
              <a:spcAft>
                <a:spcPts val="0"/>
              </a:spcAft>
              <a:buClr>
                <a:srgbClr val="996666"/>
              </a:buClr>
              <a:buFont typeface="Symbol" pitchFamily="18" charset="2"/>
              <a:buNone/>
              <a:defRPr/>
            </a:pPr>
            <a:endParaRPr lang="ru-RU" altLang="ru-RU" sz="6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Georgia" panose="02040502050405020303" pitchFamily="18" charset="0"/>
              <a:cs typeface="Times New Roman" pitchFamily="18" charset="0"/>
            </a:endParaRPr>
          </a:p>
          <a:p>
            <a:pPr>
              <a:defRPr/>
            </a:pPr>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97" y="404664"/>
            <a:ext cx="2139950" cy="16176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9525">
            <a:noFill/>
            <a:miter lim="800000"/>
            <a:headEnd/>
            <a:tailEnd/>
          </a:ln>
          <a:effectLst/>
          <a:scene3d>
            <a:camera prst="orthographicFront"/>
            <a:lightRig rig="threePt" dir="t"/>
          </a:scene3d>
          <a:sp3d>
            <a:bevelT w="165100" prst="coolSlant"/>
          </a:sp3d>
        </p:spPr>
      </p:pic>
    </p:spTree>
    <p:extLst>
      <p:ext uri="{BB962C8B-B14F-4D97-AF65-F5344CB8AC3E}">
        <p14:creationId xmlns:p14="http://schemas.microsoft.com/office/powerpoint/2010/main" val="1199809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Объект 2"/>
          <p:cNvSpPr>
            <a:spLocks noGrp="1"/>
          </p:cNvSpPr>
          <p:nvPr>
            <p:ph idx="1"/>
          </p:nvPr>
        </p:nvSpPr>
        <p:spPr>
          <a:xfrm>
            <a:off x="107504" y="1988840"/>
            <a:ext cx="8856663" cy="4176464"/>
          </a:xfrm>
        </p:spPr>
        <p:txBody>
          <a:bodyPr rtlCol="0">
            <a:normAutofit/>
          </a:bodyPr>
          <a:lstStyle/>
          <a:p>
            <a:pPr marL="274320" indent="-274320" algn="ctr" eaLnBrk="1" fontAlgn="auto" hangingPunct="1">
              <a:spcAft>
                <a:spcPts val="0"/>
              </a:spcAft>
              <a:buClr>
                <a:srgbClr val="31B6FD"/>
              </a:buClr>
              <a:buFont typeface="Arial" panose="020B0604020202020204" pitchFamily="34" charset="0"/>
              <a:buChar char="•"/>
              <a:defRPr/>
            </a:pPr>
            <a:r>
              <a:rPr lang="ru-RU" altLang="ru-RU" sz="3200" b="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Головной </a:t>
            </a:r>
            <a:r>
              <a:rPr lang="ru-RU" altLang="ru-RU" sz="3200" b="1" dirty="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или спинной мозг</a:t>
            </a:r>
          </a:p>
          <a:p>
            <a:pPr marL="274320" indent="-274320" algn="ctr" eaLnBrk="1" fontAlgn="auto" hangingPunct="1">
              <a:spcAft>
                <a:spcPts val="0"/>
              </a:spcAft>
              <a:buFont typeface="Arial" panose="020B0604020202020204" pitchFamily="34" charset="0"/>
              <a:buChar char="•"/>
              <a:defRPr/>
            </a:pPr>
            <a:r>
              <a:rPr lang="ru-RU" altLang="ru-RU" sz="3200" b="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Эндокринная железа, выделяющая гормоны</a:t>
            </a:r>
          </a:p>
          <a:p>
            <a:pPr marL="274320" indent="-274320" algn="ctr" eaLnBrk="1" fontAlgn="auto" hangingPunct="1">
              <a:spcAft>
                <a:spcPts val="0"/>
              </a:spcAft>
              <a:buFont typeface="Arial" panose="020B0604020202020204" pitchFamily="34" charset="0"/>
              <a:buChar char="•"/>
              <a:defRPr/>
            </a:pPr>
            <a:endParaRPr lang="ru-RU" altLang="ru-RU" sz="3200" b="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a:p>
            <a:pPr marL="0" indent="0" algn="ctr" eaLnBrk="1" fontAlgn="auto" hangingPunct="1">
              <a:spcAft>
                <a:spcPts val="0"/>
              </a:spcAft>
              <a:buFont typeface="Wingdings" pitchFamily="2" charset="2"/>
              <a:buNone/>
              <a:defRPr/>
            </a:pPr>
            <a:r>
              <a:rPr lang="ru-RU" altLang="ru-RU" sz="2800" b="1" i="1" dirty="0">
                <a:solidFill>
                  <a:srgbClr val="0070C0"/>
                </a:solidFill>
                <a:effectLst>
                  <a:outerShdw blurRad="38100" dist="38100" dir="2700000" algn="tl">
                    <a:srgbClr val="000000">
                      <a:alpha val="43137"/>
                    </a:srgbClr>
                  </a:outerShdw>
                </a:effectLst>
                <a:latin typeface="Georgia" pitchFamily="18" charset="0"/>
                <a:cs typeface="Times New Roman" pitchFamily="18" charset="0"/>
              </a:rPr>
              <a:t>активируется  любым  отклонением от оптимального  уровня     </a:t>
            </a:r>
            <a:r>
              <a:rPr lang="ru-RU" altLang="ru-RU" sz="2800" b="1" i="1"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                                        </a:t>
            </a:r>
            <a:r>
              <a:rPr lang="ru-RU" altLang="ru-RU" sz="2800" dirty="0">
                <a:solidFill>
                  <a:srgbClr val="0070C0"/>
                </a:solidFill>
                <a:effectLst>
                  <a:outerShdw blurRad="38100" dist="38100" dir="2700000" algn="tl">
                    <a:srgbClr val="000000">
                      <a:alpha val="43137"/>
                    </a:srgbClr>
                  </a:outerShdw>
                </a:effectLst>
                <a:latin typeface="Georgia" pitchFamily="18" charset="0"/>
                <a:cs typeface="Times New Roman" pitchFamily="18" charset="0"/>
              </a:rPr>
              <a:t>и обеспечивает     возврат  к    нему                                                по    принципу  </a:t>
            </a:r>
            <a:r>
              <a:rPr lang="ru-RU" altLang="ru-RU" sz="2800" u="sng"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обратной связи</a:t>
            </a:r>
            <a:r>
              <a:rPr lang="ru-RU" altLang="ru-RU" sz="2800" dirty="0" smtClean="0">
                <a:solidFill>
                  <a:srgbClr val="000000"/>
                </a:solidFill>
                <a:latin typeface="Times New Roman" panose="02020603050405020304" pitchFamily="18" charset="0"/>
                <a:cs typeface="Times New Roman" panose="02020603050405020304" pitchFamily="18" charset="0"/>
              </a:rPr>
              <a:t>    </a:t>
            </a:r>
            <a:endParaRPr lang="ru-RU" altLang="ru-RU" sz="3600" dirty="0" smtClean="0">
              <a:latin typeface="Times New Roman" panose="02020603050405020304" pitchFamily="18" charset="0"/>
              <a:cs typeface="Times New Roman" panose="02020603050405020304" pitchFamily="18" charset="0"/>
            </a:endParaRPr>
          </a:p>
        </p:txBody>
      </p:sp>
      <p:sp>
        <p:nvSpPr>
          <p:cNvPr id="48131" name="Заголовок 1"/>
          <p:cNvSpPr>
            <a:spLocks noGrp="1"/>
          </p:cNvSpPr>
          <p:nvPr>
            <p:ph type="title"/>
          </p:nvPr>
        </p:nvSpPr>
        <p:spPr>
          <a:xfrm>
            <a:off x="457200" y="332656"/>
            <a:ext cx="8229600" cy="1440582"/>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eaLnBrk="1" hangingPunct="1">
              <a:defRPr/>
            </a:pPr>
            <a:r>
              <a:rPr lang="ru-RU" altLang="ru-RU" sz="4800" dirty="0" smtClean="0">
                <a:effectLst>
                  <a:outerShdw blurRad="38100" dist="38100" dir="2700000" algn="tl">
                    <a:srgbClr val="000000">
                      <a:alpha val="43137"/>
                    </a:srgbClr>
                  </a:outerShdw>
                </a:effectLst>
                <a:latin typeface="Georgia" pitchFamily="18" charset="0"/>
                <a:cs typeface="Times New Roman" pitchFamily="18" charset="0"/>
              </a:rPr>
              <a:t>РЕГУЛЯТОР</a:t>
            </a:r>
            <a:r>
              <a:rPr lang="ru-RU" altLang="ru-RU" dirty="0" smtClean="0">
                <a:effectLst>
                  <a:outerShdw blurRad="38100" dist="38100" dir="2700000" algn="tl">
                    <a:srgbClr val="000000">
                      <a:alpha val="43137"/>
                    </a:srgbClr>
                  </a:outerShdw>
                </a:effectLst>
                <a:latin typeface="Georgia" pitchFamily="18" charset="0"/>
                <a:cs typeface="Times New Roman" pitchFamily="18" charset="0"/>
              </a:rPr>
              <a:t/>
            </a:r>
            <a:br>
              <a:rPr lang="ru-RU" altLang="ru-RU" dirty="0" smtClean="0">
                <a:effectLst>
                  <a:outerShdw blurRad="38100" dist="38100" dir="2700000" algn="tl">
                    <a:srgbClr val="000000">
                      <a:alpha val="43137"/>
                    </a:srgbClr>
                  </a:outerShdw>
                </a:effectLst>
                <a:latin typeface="Georgia" pitchFamily="18" charset="0"/>
                <a:cs typeface="Times New Roman" pitchFamily="18" charset="0"/>
              </a:rPr>
            </a:br>
            <a:r>
              <a:rPr lang="ru-RU" altLang="ru-RU" dirty="0" smtClean="0">
                <a:effectLst>
                  <a:outerShdw blurRad="38100" dist="38100" dir="2700000" algn="tl">
                    <a:srgbClr val="000000">
                      <a:alpha val="43137"/>
                    </a:srgbClr>
                  </a:outerShdw>
                </a:effectLst>
                <a:latin typeface="Georgia" pitchFamily="18" charset="0"/>
                <a:cs typeface="Times New Roman" pitchFamily="18" charset="0"/>
              </a:rPr>
              <a:t>(центр управления)</a:t>
            </a:r>
          </a:p>
        </p:txBody>
      </p:sp>
    </p:spTree>
    <p:extLst>
      <p:ext uri="{BB962C8B-B14F-4D97-AF65-F5344CB8AC3E}">
        <p14:creationId xmlns:p14="http://schemas.microsoft.com/office/powerpoint/2010/main" val="1049682516"/>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Объект 2"/>
          <p:cNvSpPr>
            <a:spLocks noGrp="1"/>
          </p:cNvSpPr>
          <p:nvPr>
            <p:ph idx="1"/>
          </p:nvPr>
        </p:nvSpPr>
        <p:spPr>
          <a:xfrm>
            <a:off x="971600" y="1916832"/>
            <a:ext cx="7408862" cy="4032448"/>
          </a:xfrm>
        </p:spPr>
        <p:txBody>
          <a:bodyPr rtlCol="0">
            <a:normAutofit fontScale="92500" lnSpcReduction="10000"/>
          </a:bodyPr>
          <a:lstStyle/>
          <a:p>
            <a:pPr marL="274320" indent="-274320" eaLnBrk="1" fontAlgn="auto" hangingPunct="1">
              <a:lnSpc>
                <a:spcPct val="200000"/>
              </a:lnSpc>
              <a:spcAft>
                <a:spcPts val="0"/>
              </a:spcAft>
              <a:buFont typeface="Wingdings" pitchFamily="2" charset="2"/>
              <a:buChar char="Ø"/>
              <a:defRPr/>
            </a:pPr>
            <a:r>
              <a:rPr lang="ru-RU" altLang="ru-RU" sz="4800" b="1" dirty="0" smtClean="0">
                <a:effectLst>
                  <a:outerShdw blurRad="38100" dist="38100" dir="2700000" algn="tl">
                    <a:srgbClr val="000000">
                      <a:alpha val="43137"/>
                    </a:srgbClr>
                  </a:outerShdw>
                </a:effectLst>
                <a:latin typeface="Georgia" pitchFamily="18" charset="0"/>
                <a:cs typeface="Times New Roman" pitchFamily="18" charset="0"/>
              </a:rPr>
              <a:t>  ПОЛОЖИТЕЛЬНАЯ </a:t>
            </a:r>
          </a:p>
          <a:p>
            <a:pPr marL="274320" indent="-274320" eaLnBrk="1" fontAlgn="auto" hangingPunct="1">
              <a:lnSpc>
                <a:spcPct val="200000"/>
              </a:lnSpc>
              <a:spcAft>
                <a:spcPts val="0"/>
              </a:spcAft>
              <a:buFont typeface="Wingdings" pitchFamily="2" charset="2"/>
              <a:buChar char="Ø"/>
              <a:defRPr/>
            </a:pPr>
            <a:r>
              <a:rPr lang="ru-RU" altLang="ru-RU" sz="4800" b="1" dirty="0" smtClean="0">
                <a:effectLst>
                  <a:outerShdw blurRad="38100" dist="38100" dir="2700000" algn="tl">
                    <a:srgbClr val="000000">
                      <a:alpha val="43137"/>
                    </a:srgbClr>
                  </a:outerShdw>
                </a:effectLst>
                <a:latin typeface="Georgia" pitchFamily="18" charset="0"/>
                <a:cs typeface="Times New Roman" pitchFamily="18" charset="0"/>
              </a:rPr>
              <a:t>  ОТРИЦАТЕЛЬНАЯ </a:t>
            </a:r>
          </a:p>
          <a:p>
            <a:pPr marL="274320" indent="-274320" algn="r" eaLnBrk="1" fontAlgn="auto" hangingPunct="1">
              <a:spcAft>
                <a:spcPts val="0"/>
              </a:spcAft>
              <a:buFont typeface="Wingdings" pitchFamily="2" charset="2"/>
              <a:buNone/>
              <a:defRPr/>
            </a:pPr>
            <a:endParaRPr lang="ru-RU" altLang="ru-RU" sz="2800" dirty="0" smtClean="0">
              <a:effectLst>
                <a:outerShdw blurRad="38100" dist="38100" dir="2700000" algn="tl">
                  <a:srgbClr val="000000">
                    <a:alpha val="43137"/>
                  </a:srgbClr>
                </a:outerShdw>
              </a:effectLst>
              <a:latin typeface="Georgia" pitchFamily="18" charset="0"/>
              <a:cs typeface="Times New Roman" pitchFamily="18" charset="0"/>
            </a:endParaRPr>
          </a:p>
          <a:p>
            <a:pPr marL="274320" indent="-274320" algn="r" eaLnBrk="1" fontAlgn="auto" hangingPunct="1">
              <a:spcAft>
                <a:spcPts val="0"/>
              </a:spcAft>
              <a:buFont typeface="Wingdings" pitchFamily="2" charset="2"/>
              <a:buNone/>
              <a:defRPr/>
            </a:pPr>
            <a:r>
              <a:rPr lang="ru-RU" altLang="ru-RU" sz="4400" b="1" dirty="0" smtClean="0">
                <a:effectLst>
                  <a:outerShdw blurRad="38100" dist="38100" dir="2700000" algn="tl">
                    <a:srgbClr val="000000">
                      <a:alpha val="43137"/>
                    </a:srgbClr>
                  </a:outerShdw>
                </a:effectLst>
                <a:latin typeface="Georgia" pitchFamily="18" charset="0"/>
                <a:cs typeface="Times New Roman" pitchFamily="18" charset="0"/>
              </a:rPr>
              <a:t>(акад. В.В. Парин)</a:t>
            </a:r>
          </a:p>
        </p:txBody>
      </p:sp>
      <p:sp>
        <p:nvSpPr>
          <p:cNvPr id="49155" name="Заголовок 1"/>
          <p:cNvSpPr>
            <a:spLocks noGrp="1"/>
          </p:cNvSpPr>
          <p:nvPr>
            <p:ph type="title"/>
          </p:nvPr>
        </p:nvSpPr>
        <p:spPr>
          <a:xfrm>
            <a:off x="457200" y="338139"/>
            <a:ext cx="8229600" cy="1074638"/>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eaLnBrk="1" hangingPunct="1">
              <a:defRPr/>
            </a:pPr>
            <a:r>
              <a:rPr lang="ru-RU" altLang="ru-RU" dirty="0" smtClean="0">
                <a:effectLst>
                  <a:outerShdw blurRad="38100" dist="38100" dir="2700000" algn="tl">
                    <a:srgbClr val="000000">
                      <a:alpha val="43137"/>
                    </a:srgbClr>
                  </a:outerShdw>
                </a:effectLst>
                <a:latin typeface="Georgia" panose="02040502050405020303" pitchFamily="18" charset="0"/>
                <a:cs typeface="Times New Roman" pitchFamily="18" charset="0"/>
              </a:rPr>
              <a:t>ФОРМЫ  ОБРАТНОЙ  СВЯЗИ</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p:cTn id="7" dur="500" fill="hold"/>
                                        <p:tgtEl>
                                          <p:spTgt spid="296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69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9699">
                                            <p:txEl>
                                              <p:pRg st="0" end="0"/>
                                            </p:txEl>
                                          </p:spTgt>
                                        </p:tgtEl>
                                      </p:cBhvr>
                                    </p:animEffect>
                                  </p:childTnLst>
                                </p:cTn>
                              </p:par>
                            </p:childTnLst>
                          </p:cTn>
                        </p:par>
                        <p:par>
                          <p:cTn id="10" fill="hold" nodeType="afterGroup">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p:cTn id="13" dur="500" fill="hold"/>
                                        <p:tgtEl>
                                          <p:spTgt spid="2969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9699">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96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Объект 2"/>
          <p:cNvSpPr>
            <a:spLocks noGrp="1"/>
          </p:cNvSpPr>
          <p:nvPr>
            <p:ph idx="1"/>
          </p:nvPr>
        </p:nvSpPr>
        <p:spPr>
          <a:xfrm>
            <a:off x="395288" y="1628775"/>
            <a:ext cx="8207375" cy="4464050"/>
          </a:xfrm>
        </p:spPr>
        <p:txBody>
          <a:bodyPr rtlCol="0">
            <a:normAutofit lnSpcReduction="10000"/>
          </a:bodyPr>
          <a:lstStyle/>
          <a:p>
            <a:pPr marL="0" indent="0" algn="ctr" eaLnBrk="1" fontAlgn="auto" hangingPunct="1">
              <a:spcBef>
                <a:spcPts val="0"/>
              </a:spcBef>
              <a:spcAft>
                <a:spcPts val="0"/>
              </a:spcAft>
              <a:buFont typeface="Wingdings" pitchFamily="2" charset="2"/>
              <a:buNone/>
              <a:defRPr/>
            </a:pPr>
            <a:r>
              <a:rPr lang="ru-RU" altLang="ru-RU" sz="4000" b="1" i="1" dirty="0" smtClean="0">
                <a:solidFill>
                  <a:schemeClr val="accent2">
                    <a:lumMod val="75000"/>
                  </a:schemeClr>
                </a:solidFill>
                <a:latin typeface="Georgia" panose="02040502050405020303" pitchFamily="18" charset="0"/>
                <a:cs typeface="Times New Roman" pitchFamily="18" charset="0"/>
              </a:rPr>
              <a:t> - </a:t>
            </a:r>
            <a:r>
              <a:rPr lang="ru-RU" altLang="ru-RU" sz="4400" b="1" i="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усиливает</a:t>
            </a:r>
            <a:r>
              <a:rPr lang="ru-RU" altLang="ru-RU" sz="4000" b="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 </a:t>
            </a:r>
          </a:p>
          <a:p>
            <a:pPr marL="0" indent="0" algn="ctr" eaLnBrk="1" fontAlgn="auto" hangingPunct="1">
              <a:spcBef>
                <a:spcPts val="0"/>
              </a:spcBef>
              <a:spcAft>
                <a:spcPts val="0"/>
              </a:spcAft>
              <a:buFont typeface="Wingdings" pitchFamily="2" charset="2"/>
              <a:buNone/>
              <a:defRPr/>
            </a:pPr>
            <a:r>
              <a:rPr lang="ru-RU" altLang="ru-RU" sz="4000" b="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 влияние  воздействия</a:t>
            </a:r>
          </a:p>
          <a:p>
            <a:pPr marL="0" indent="0" algn="ctr" eaLnBrk="1" fontAlgn="auto" hangingPunct="1">
              <a:spcBef>
                <a:spcPts val="0"/>
              </a:spcBef>
              <a:spcAft>
                <a:spcPts val="0"/>
              </a:spcAft>
              <a:buFont typeface="Wingdings" pitchFamily="2" charset="2"/>
              <a:buNone/>
              <a:defRPr/>
            </a:pPr>
            <a:r>
              <a:rPr lang="ru-RU" altLang="ru-RU" sz="2800"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altLang="ru-RU" sz="4000" b="1" i="1" u="sng"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Повышает нестабильность системы</a:t>
            </a:r>
            <a:endParaRPr lang="ru-RU" altLang="ru-RU" sz="4000" b="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endParaRPr>
          </a:p>
          <a:p>
            <a:pPr marL="0" indent="0" algn="just" eaLnBrk="1" fontAlgn="auto" hangingPunct="1">
              <a:spcAft>
                <a:spcPts val="0"/>
              </a:spcAft>
              <a:buFont typeface="Wingdings" pitchFamily="2" charset="2"/>
              <a:buNone/>
              <a:defRPr/>
            </a:pPr>
            <a:endParaRPr lang="ru-RU" altLang="ru-RU" sz="4000" b="1" dirty="0" smtClean="0">
              <a:effectLst>
                <a:outerShdw blurRad="38100" dist="38100" dir="2700000" algn="tl">
                  <a:srgbClr val="000000">
                    <a:alpha val="43137"/>
                  </a:srgbClr>
                </a:outerShdw>
              </a:effectLst>
              <a:latin typeface="Georgia" panose="02040502050405020303" pitchFamily="18" charset="0"/>
              <a:cs typeface="Times New Roman" pitchFamily="18" charset="0"/>
            </a:endParaRPr>
          </a:p>
          <a:p>
            <a:pPr marL="0" indent="0" algn="ctr" eaLnBrk="1" fontAlgn="auto" hangingPunct="1">
              <a:spcBef>
                <a:spcPts val="0"/>
              </a:spcBef>
              <a:spcAft>
                <a:spcPts val="0"/>
              </a:spcAft>
              <a:buFont typeface="Wingdings" pitchFamily="2" charset="2"/>
              <a:buNone/>
              <a:defRPr/>
            </a:pPr>
            <a:r>
              <a:rPr lang="ru-RU" altLang="ru-RU" sz="4400" b="1" dirty="0" smtClean="0">
                <a:effectLst>
                  <a:outerShdw blurRad="38100" dist="38100" dir="2700000" algn="tl">
                    <a:srgbClr val="000000">
                      <a:alpha val="43137"/>
                    </a:srgbClr>
                  </a:outerShdw>
                </a:effectLst>
                <a:latin typeface="Georgia" panose="02040502050405020303" pitchFamily="18" charset="0"/>
                <a:cs typeface="Times New Roman" pitchFamily="18" charset="0"/>
              </a:rPr>
              <a:t> стойкий </a:t>
            </a:r>
          </a:p>
          <a:p>
            <a:pPr marL="0" indent="0" algn="ctr" eaLnBrk="1" fontAlgn="auto" hangingPunct="1">
              <a:spcBef>
                <a:spcPts val="0"/>
              </a:spcBef>
              <a:spcAft>
                <a:spcPts val="0"/>
              </a:spcAft>
              <a:buFont typeface="Wingdings" pitchFamily="2" charset="2"/>
              <a:buNone/>
              <a:defRPr/>
            </a:pPr>
            <a:r>
              <a:rPr lang="ru-RU" altLang="ru-RU" sz="4400" b="1" dirty="0">
                <a:effectLst>
                  <a:outerShdw blurRad="38100" dist="38100" dir="2700000" algn="tl">
                    <a:srgbClr val="000000">
                      <a:alpha val="43137"/>
                    </a:srgbClr>
                  </a:outerShdw>
                </a:effectLst>
                <a:latin typeface="Georgia" panose="02040502050405020303" pitchFamily="18" charset="0"/>
                <a:cs typeface="Times New Roman" pitchFamily="18" charset="0"/>
              </a:rPr>
              <a:t>п</a:t>
            </a:r>
            <a:r>
              <a:rPr lang="ru-RU" altLang="ru-RU" sz="4400" b="1" dirty="0" smtClean="0">
                <a:effectLst>
                  <a:outerShdw blurRad="38100" dist="38100" dir="2700000" algn="tl">
                    <a:srgbClr val="000000">
                      <a:alpha val="43137"/>
                    </a:srgbClr>
                  </a:outerShdw>
                </a:effectLst>
                <a:latin typeface="Georgia" panose="02040502050405020303" pitchFamily="18" charset="0"/>
                <a:cs typeface="Times New Roman" pitchFamily="18" charset="0"/>
              </a:rPr>
              <a:t>атологический  процесс</a:t>
            </a:r>
          </a:p>
        </p:txBody>
      </p:sp>
      <p:sp>
        <p:nvSpPr>
          <p:cNvPr id="21506" name="Заголовок 1"/>
          <p:cNvSpPr>
            <a:spLocks noGrp="1"/>
          </p:cNvSpPr>
          <p:nvPr>
            <p:ph type="title"/>
          </p:nvPr>
        </p:nvSpPr>
        <p:spPr>
          <a:xfrm>
            <a:off x="457200" y="338139"/>
            <a:ext cx="8229600" cy="1074638"/>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ormAutofit/>
          </a:bodyPr>
          <a:lstStyle/>
          <a:p>
            <a:pPr eaLnBrk="1" fontAlgn="auto" hangingPunct="1">
              <a:spcAft>
                <a:spcPts val="0"/>
              </a:spcAft>
              <a:defRPr/>
            </a:pPr>
            <a:r>
              <a:rPr lang="ru-RU" altLang="ru-RU" dirty="0" smtClean="0">
                <a:solidFill>
                  <a:schemeClr val="bg1"/>
                </a:solidFill>
                <a:effectLst>
                  <a:outerShdw blurRad="38100" dist="38100" dir="2700000" algn="tl">
                    <a:srgbClr val="000000">
                      <a:alpha val="43137"/>
                    </a:srgbClr>
                  </a:outerShdw>
                </a:effectLst>
                <a:latin typeface="Georgia" panose="02040502050405020303" pitchFamily="18" charset="0"/>
                <a:ea typeface="+mn-ea"/>
                <a:cs typeface="Times New Roman" pitchFamily="18" charset="0"/>
              </a:rPr>
              <a:t>ПОЛОЖИТЕЛЬНАЯ</a:t>
            </a:r>
            <a:endParaRPr lang="ru-RU" altLang="ru-RU"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Стрелка вниз 1"/>
          <p:cNvSpPr/>
          <p:nvPr/>
        </p:nvSpPr>
        <p:spPr>
          <a:xfrm>
            <a:off x="4211638" y="4013200"/>
            <a:ext cx="504825" cy="568325"/>
          </a:xfrm>
          <a:prstGeom prst="downArrow">
            <a:avLst/>
          </a:prstGeom>
          <a:effectLst>
            <a:innerShdw blurRad="63500" dist="50800" dir="13500000">
              <a:prstClr val="black">
                <a:alpha val="50000"/>
              </a:prstClr>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anim calcmode="lin" valueType="num">
                                      <p:cBhvr>
                                        <p:cTn id="7" dur="500" fill="hold"/>
                                        <p:tgtEl>
                                          <p:spTgt spid="17411">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7411">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17411">
                                            <p:txEl>
                                              <p:pRg st="2" end="2"/>
                                            </p:txEl>
                                          </p:spTgt>
                                        </p:tgtEl>
                                      </p:cBhvr>
                                    </p:animEffect>
                                  </p:childTnLst>
                                </p:cTn>
                              </p:par>
                            </p:childTnLst>
                          </p:cTn>
                        </p:par>
                        <p:par>
                          <p:cTn id="10" fill="hold" nodeType="afterGroup">
                            <p:stCondLst>
                              <p:cond delay="500"/>
                            </p:stCondLst>
                            <p:childTnLst>
                              <p:par>
                                <p:cTn id="11" presetID="47" presetClass="entr" presetSubtype="0" fill="hold" nodeType="afterEffect">
                                  <p:stCondLst>
                                    <p:cond delay="500"/>
                                  </p:stCondLst>
                                  <p:childTnLst>
                                    <p:set>
                                      <p:cBhvr>
                                        <p:cTn id="12" dur="1" fill="hold">
                                          <p:stCondLst>
                                            <p:cond delay="0"/>
                                          </p:stCondLst>
                                        </p:cTn>
                                        <p:tgtEl>
                                          <p:spTgt spid="17411">
                                            <p:txEl>
                                              <p:pRg st="4" end="4"/>
                                            </p:txEl>
                                          </p:spTgt>
                                        </p:tgtEl>
                                        <p:attrNameLst>
                                          <p:attrName>style.visibility</p:attrName>
                                        </p:attrNameLst>
                                      </p:cBhvr>
                                      <p:to>
                                        <p:strVal val="visible"/>
                                      </p:to>
                                    </p:set>
                                    <p:animEffect transition="in" filter="fade">
                                      <p:cBhvr>
                                        <p:cTn id="13" dur="500"/>
                                        <p:tgtEl>
                                          <p:spTgt spid="17411">
                                            <p:txEl>
                                              <p:pRg st="4" end="4"/>
                                            </p:txEl>
                                          </p:spTgt>
                                        </p:tgtEl>
                                      </p:cBhvr>
                                    </p:animEffect>
                                    <p:anim calcmode="lin" valueType="num">
                                      <p:cBhvr>
                                        <p:cTn id="14"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p:cTn id="15" dur="500" fill="hold"/>
                                        <p:tgtEl>
                                          <p:spTgt spid="17411">
                                            <p:txEl>
                                              <p:pRg st="4" end="4"/>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1500"/>
                            </p:stCondLst>
                            <p:childTnLst>
                              <p:par>
                                <p:cTn id="17" presetID="47" presetClass="entr" presetSubtype="0" fill="hold" nodeType="afterEffect">
                                  <p:stCondLst>
                                    <p:cond delay="500"/>
                                  </p:stCondLst>
                                  <p:childTnLst>
                                    <p:set>
                                      <p:cBhvr>
                                        <p:cTn id="18" dur="1" fill="hold">
                                          <p:stCondLst>
                                            <p:cond delay="0"/>
                                          </p:stCondLst>
                                        </p:cTn>
                                        <p:tgtEl>
                                          <p:spTgt spid="17411">
                                            <p:txEl>
                                              <p:pRg st="5" end="5"/>
                                            </p:txEl>
                                          </p:spTgt>
                                        </p:tgtEl>
                                        <p:attrNameLst>
                                          <p:attrName>style.visibility</p:attrName>
                                        </p:attrNameLst>
                                      </p:cBhvr>
                                      <p:to>
                                        <p:strVal val="visible"/>
                                      </p:to>
                                    </p:set>
                                    <p:animEffect transition="in" filter="fade">
                                      <p:cBhvr>
                                        <p:cTn id="19" dur="500"/>
                                        <p:tgtEl>
                                          <p:spTgt spid="17411">
                                            <p:txEl>
                                              <p:pRg st="5" end="5"/>
                                            </p:txEl>
                                          </p:spTgt>
                                        </p:tgtEl>
                                      </p:cBhvr>
                                    </p:animEffect>
                                    <p:anim calcmode="lin" valueType="num">
                                      <p:cBhvr>
                                        <p:cTn id="20"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p:cTn id="21" dur="500" fill="hold"/>
                                        <p:tgtEl>
                                          <p:spTgt spid="1741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Объект 2"/>
          <p:cNvSpPr>
            <a:spLocks noGrp="1"/>
          </p:cNvSpPr>
          <p:nvPr>
            <p:ph idx="1"/>
          </p:nvPr>
        </p:nvSpPr>
        <p:spPr>
          <a:xfrm>
            <a:off x="430212" y="1124744"/>
            <a:ext cx="8281988" cy="5184576"/>
          </a:xfrm>
        </p:spPr>
        <p:txBody>
          <a:bodyPr rtlCol="0">
            <a:normAutofit/>
          </a:bodyPr>
          <a:lstStyle/>
          <a:p>
            <a:pPr marL="0" indent="0" algn="ctr" eaLnBrk="1" fontAlgn="auto" hangingPunct="1">
              <a:spcAft>
                <a:spcPts val="0"/>
              </a:spcAft>
              <a:buNone/>
              <a:defRPr/>
            </a:pPr>
            <a:r>
              <a:rPr lang="ru-RU" altLang="ru-RU" sz="3200" b="1" dirty="0">
                <a:solidFill>
                  <a:schemeClr val="bg1"/>
                </a:solidFill>
                <a:effectLst>
                  <a:outerShdw blurRad="38100" dist="38100" dir="2700000" algn="tl">
                    <a:srgbClr val="000000">
                      <a:alpha val="43137"/>
                    </a:srgbClr>
                  </a:outerShdw>
                </a:effectLst>
                <a:latin typeface="Georgia" pitchFamily="18" charset="0"/>
                <a:cs typeface="Times New Roman" pitchFamily="18" charset="0"/>
              </a:rPr>
              <a:t>шире распространена</a:t>
            </a:r>
            <a:endParaRPr lang="ru-RU" altLang="ru-RU" sz="3000" b="1" i="1" dirty="0" smtClean="0">
              <a:solidFill>
                <a:schemeClr val="bg1"/>
              </a:solidFill>
              <a:effectLst>
                <a:outerShdw blurRad="38100" dist="38100" dir="2700000" algn="tl">
                  <a:srgbClr val="000000">
                    <a:alpha val="43137"/>
                  </a:srgbClr>
                </a:outerShdw>
              </a:effectLst>
              <a:latin typeface="Georgia" panose="02040502050405020303" pitchFamily="18" charset="0"/>
              <a:cs typeface="Times New Roman" pitchFamily="18" charset="0"/>
            </a:endParaRPr>
          </a:p>
          <a:p>
            <a:pPr marL="0" indent="0" algn="ctr" eaLnBrk="1" fontAlgn="auto" hangingPunct="1">
              <a:spcAft>
                <a:spcPts val="0"/>
              </a:spcAft>
              <a:buNone/>
              <a:defRPr/>
            </a:pPr>
            <a:endParaRPr lang="ru-RU" altLang="ru-RU" sz="3000" b="1" i="1" dirty="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endParaRPr>
          </a:p>
          <a:p>
            <a:pPr marL="0" indent="0" algn="ctr" eaLnBrk="1" fontAlgn="auto" hangingPunct="1">
              <a:spcAft>
                <a:spcPts val="0"/>
              </a:spcAft>
              <a:buNone/>
              <a:defRPr/>
            </a:pPr>
            <a:r>
              <a:rPr lang="ru-RU" altLang="ru-RU" sz="3000" b="1" i="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ослабляет</a:t>
            </a:r>
            <a:r>
              <a:rPr lang="ru-RU" altLang="ru-RU" sz="3000" b="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  влияние воздействия, </a:t>
            </a:r>
          </a:p>
          <a:p>
            <a:pPr marL="0" indent="0" algn="ctr" eaLnBrk="1" fontAlgn="auto" hangingPunct="1">
              <a:spcAft>
                <a:spcPts val="0"/>
              </a:spcAft>
              <a:buFont typeface="Symbol" pitchFamily="18" charset="2"/>
              <a:buNone/>
              <a:defRPr/>
            </a:pPr>
            <a:r>
              <a:rPr lang="ru-RU" altLang="ru-RU" sz="2600"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способствует восстановлению исходного состояния </a:t>
            </a:r>
          </a:p>
          <a:p>
            <a:pPr marL="274320" indent="-274320" algn="ctr" eaLnBrk="1" fontAlgn="auto" hangingPunct="1">
              <a:spcAft>
                <a:spcPts val="0"/>
              </a:spcAft>
              <a:buFont typeface="Wingdings" pitchFamily="2" charset="2"/>
              <a:buNone/>
              <a:defRPr/>
            </a:pPr>
            <a:endParaRPr lang="ru-RU" altLang="ru-RU" sz="900" dirty="0" smtClean="0">
              <a:effectLst>
                <a:outerShdw blurRad="38100" dist="38100" dir="2700000" algn="tl">
                  <a:srgbClr val="000000">
                    <a:alpha val="43137"/>
                  </a:srgbClr>
                </a:outerShdw>
              </a:effectLst>
              <a:latin typeface="Georgia" panose="02040502050405020303" pitchFamily="18" charset="0"/>
              <a:cs typeface="Times New Roman" pitchFamily="18" charset="0"/>
            </a:endParaRPr>
          </a:p>
          <a:p>
            <a:pPr marL="274320" indent="-274320" algn="ctr" eaLnBrk="1" fontAlgn="auto" hangingPunct="1">
              <a:spcAft>
                <a:spcPts val="0"/>
              </a:spcAft>
              <a:buFont typeface="Wingdings" pitchFamily="2" charset="2"/>
              <a:buNone/>
              <a:defRPr/>
            </a:pPr>
            <a:r>
              <a:rPr lang="ru-RU" altLang="ru-RU" sz="40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a:t>
            </a:r>
            <a:endParaRPr lang="ru-RU" altLang="ru-RU" sz="1000" dirty="0" smtClean="0">
              <a:effectLst>
                <a:outerShdw blurRad="38100" dist="38100" dir="2700000" algn="tl">
                  <a:srgbClr val="000000">
                    <a:alpha val="43137"/>
                  </a:srgbClr>
                </a:outerShdw>
              </a:effectLst>
              <a:latin typeface="Georgia" panose="02040502050405020303" pitchFamily="18" charset="0"/>
              <a:cs typeface="Times New Roman" pitchFamily="18" charset="0"/>
            </a:endParaRPr>
          </a:p>
          <a:p>
            <a:pPr marL="274320" indent="-274320" algn="ctr" eaLnBrk="1" fontAlgn="auto" hangingPunct="1">
              <a:spcAft>
                <a:spcPts val="0"/>
              </a:spcAft>
              <a:buFont typeface="Wingdings" pitchFamily="2" charset="2"/>
              <a:buNone/>
              <a:defRPr/>
            </a:pPr>
            <a:r>
              <a:rPr lang="ru-RU" altLang="ru-RU" sz="3200" i="1" dirty="0" smtClean="0">
                <a:effectLst>
                  <a:outerShdw blurRad="38100" dist="38100" dir="2700000" algn="tl">
                    <a:srgbClr val="000000">
                      <a:alpha val="43137"/>
                    </a:srgbClr>
                  </a:outerShdw>
                </a:effectLst>
                <a:latin typeface="Georgia" panose="02040502050405020303" pitchFamily="18" charset="0"/>
                <a:cs typeface="Times New Roman" pitchFamily="18" charset="0"/>
              </a:rPr>
              <a:t>Повышает стабильность системы</a:t>
            </a:r>
          </a:p>
          <a:p>
            <a:pPr marL="0" lvl="0" indent="0" algn="ctr" eaLnBrk="1" hangingPunct="1">
              <a:spcBef>
                <a:spcPct val="0"/>
              </a:spcBef>
              <a:buClr>
                <a:srgbClr val="31B6FD"/>
              </a:buClr>
              <a:buNone/>
              <a:defRPr/>
            </a:pPr>
            <a:endParaRPr lang="ru-RU" altLang="ru-RU" sz="1000" b="1" dirty="0" smtClean="0">
              <a:solidFill>
                <a:srgbClr val="4584D3">
                  <a:lumMod val="75000"/>
                </a:srgbClr>
              </a:solidFill>
              <a:effectLst>
                <a:outerShdw blurRad="38100" dist="38100" dir="2700000" algn="tl">
                  <a:srgbClr val="000000">
                    <a:alpha val="43137"/>
                  </a:srgbClr>
                </a:outerShdw>
              </a:effectLst>
              <a:latin typeface="Georgia" pitchFamily="18" charset="0"/>
              <a:cs typeface="Times New Roman" pitchFamily="18" charset="0"/>
            </a:endParaRPr>
          </a:p>
          <a:p>
            <a:pPr marL="0" lvl="0" indent="0" algn="ctr" eaLnBrk="1" hangingPunct="1">
              <a:spcBef>
                <a:spcPct val="0"/>
              </a:spcBef>
              <a:buClr>
                <a:srgbClr val="31B6FD"/>
              </a:buClr>
              <a:buNone/>
              <a:defRPr/>
            </a:pPr>
            <a:r>
              <a:rPr lang="ru-RU" altLang="ru-RU" sz="2600" dirty="0" smtClean="0">
                <a:solidFill>
                  <a:srgbClr val="4584D3">
                    <a:lumMod val="75000"/>
                  </a:srgbClr>
                </a:solidFill>
                <a:effectLst>
                  <a:outerShdw blurRad="38100" dist="38100" dir="2700000" algn="tl">
                    <a:srgbClr val="000000">
                      <a:alpha val="43137"/>
                    </a:srgbClr>
                  </a:outerShdw>
                </a:effectLst>
                <a:latin typeface="Georgia" pitchFamily="18" charset="0"/>
                <a:cs typeface="Times New Roman" pitchFamily="18" charset="0"/>
              </a:rPr>
              <a:t>Регулирующие  </a:t>
            </a:r>
            <a:r>
              <a:rPr lang="ru-RU" altLang="ru-RU" sz="2600" dirty="0">
                <a:solidFill>
                  <a:srgbClr val="4584D3">
                    <a:lumMod val="75000"/>
                  </a:srgbClr>
                </a:solidFill>
                <a:effectLst>
                  <a:outerShdw blurRad="38100" dist="38100" dir="2700000" algn="tl">
                    <a:srgbClr val="000000">
                      <a:alpha val="43137"/>
                    </a:srgbClr>
                  </a:outerShdw>
                </a:effectLst>
                <a:latin typeface="Georgia" pitchFamily="18" charset="0"/>
                <a:cs typeface="Times New Roman" pitchFamily="18" charset="0"/>
              </a:rPr>
              <a:t>процессы    отключаются, как только  состояние  вновь  становится   оптимальным</a:t>
            </a:r>
            <a:endParaRPr lang="ru-RU" altLang="ru-RU" sz="2600" dirty="0" smtClean="0">
              <a:effectLst>
                <a:outerShdw blurRad="38100" dist="38100" dir="2700000" algn="tl">
                  <a:srgbClr val="000000">
                    <a:alpha val="43137"/>
                  </a:srgbClr>
                </a:outerShdw>
              </a:effectLst>
              <a:latin typeface="Georgia" panose="02040502050405020303" pitchFamily="18" charset="0"/>
              <a:cs typeface="Times New Roman" pitchFamily="18" charset="0"/>
            </a:endParaRPr>
          </a:p>
        </p:txBody>
      </p:sp>
      <p:sp>
        <p:nvSpPr>
          <p:cNvPr id="22530" name="Заголовок 1"/>
          <p:cNvSpPr>
            <a:spLocks noGrp="1"/>
          </p:cNvSpPr>
          <p:nvPr>
            <p:ph type="title"/>
          </p:nvPr>
        </p:nvSpPr>
        <p:spPr>
          <a:xfrm>
            <a:off x="456406" y="404664"/>
            <a:ext cx="8229600" cy="786606"/>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ormAutofit/>
          </a:bodyPr>
          <a:lstStyle/>
          <a:p>
            <a:pPr eaLnBrk="1" fontAlgn="auto" hangingPunct="1">
              <a:spcAft>
                <a:spcPts val="0"/>
              </a:spcAft>
              <a:defRPr/>
            </a:pPr>
            <a:r>
              <a:rPr lang="ru-RU" altLang="ru-RU" sz="3600" dirty="0" smtClean="0">
                <a:solidFill>
                  <a:schemeClr val="bg1"/>
                </a:solidFill>
                <a:effectLst>
                  <a:outerShdw blurRad="38100" dist="38100" dir="2700000" algn="tl">
                    <a:srgbClr val="000000">
                      <a:alpha val="43137"/>
                    </a:srgbClr>
                  </a:outerShdw>
                </a:effectLst>
                <a:latin typeface="Georgia" panose="02040502050405020303" pitchFamily="18" charset="0"/>
                <a:ea typeface="+mn-ea"/>
                <a:cs typeface="Times New Roman" pitchFamily="18" charset="0"/>
              </a:rPr>
              <a:t>ОТРИЦАТЕЛЬНАЯ обратная связь </a:t>
            </a:r>
            <a:endParaRPr lang="ru-RU" altLang="ru-RU" sz="3600" dirty="0" smtClean="0">
              <a:solidFill>
                <a:schemeClr val="bg1"/>
              </a:solidFill>
              <a:effectLst>
                <a:outerShdw blurRad="38100" dist="38100" dir="2700000" algn="tl">
                  <a:srgbClr val="000000">
                    <a:alpha val="43137"/>
                  </a:srgbClr>
                </a:outerShdw>
              </a:effectLst>
              <a:latin typeface="Georgia" panose="02040502050405020303" pitchFamily="18" charset="0"/>
              <a:cs typeface="Times New Roman" pitchFamily="18" charset="0"/>
            </a:endParaRPr>
          </a:p>
        </p:txBody>
      </p:sp>
      <p:pic>
        <p:nvPicPr>
          <p:cNvPr id="1003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0260" y="3408958"/>
            <a:ext cx="309732" cy="66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5565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250"/>
                                  </p:stCondLst>
                                  <p:childTnLst>
                                    <p:set>
                                      <p:cBhvr>
                                        <p:cTn id="6" dur="1" fill="hold">
                                          <p:stCondLst>
                                            <p:cond delay="0"/>
                                          </p:stCondLst>
                                        </p:cTn>
                                        <p:tgtEl>
                                          <p:spTgt spid="22531">
                                            <p:txEl>
                                              <p:pRg st="3" end="3"/>
                                            </p:txEl>
                                          </p:spTgt>
                                        </p:tgtEl>
                                        <p:attrNameLst>
                                          <p:attrName>style.visibility</p:attrName>
                                        </p:attrNameLst>
                                      </p:cBhvr>
                                      <p:to>
                                        <p:strVal val="visible"/>
                                      </p:to>
                                    </p:set>
                                    <p:anim calcmode="lin" valueType="num">
                                      <p:cBhvr>
                                        <p:cTn id="7" dur="500" fill="hold"/>
                                        <p:tgtEl>
                                          <p:spTgt spid="22531">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2531">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2531">
                                            <p:txEl>
                                              <p:pRg st="3" end="3"/>
                                            </p:txEl>
                                          </p:spTgt>
                                        </p:tgtEl>
                                      </p:cBhvr>
                                    </p:animEffect>
                                  </p:childTnLst>
                                </p:cTn>
                              </p:par>
                            </p:childTnLst>
                          </p:cTn>
                        </p:par>
                        <p:par>
                          <p:cTn id="10" fill="hold" nodeType="afterGroup">
                            <p:stCondLst>
                              <p:cond delay="750"/>
                            </p:stCondLst>
                            <p:childTnLst>
                              <p:par>
                                <p:cTn id="11" presetID="47" presetClass="entr" presetSubtype="0" fill="hold" nodeType="afterEffect">
                                  <p:stCondLst>
                                    <p:cond delay="500"/>
                                  </p:stCondLst>
                                  <p:childTnLst>
                                    <p:set>
                                      <p:cBhvr>
                                        <p:cTn id="12" dur="1" fill="hold">
                                          <p:stCondLst>
                                            <p:cond delay="0"/>
                                          </p:stCondLst>
                                        </p:cTn>
                                        <p:tgtEl>
                                          <p:spTgt spid="22531">
                                            <p:txEl>
                                              <p:pRg st="5" end="5"/>
                                            </p:txEl>
                                          </p:spTgt>
                                        </p:tgtEl>
                                        <p:attrNameLst>
                                          <p:attrName>style.visibility</p:attrName>
                                        </p:attrNameLst>
                                      </p:cBhvr>
                                      <p:to>
                                        <p:strVal val="visible"/>
                                      </p:to>
                                    </p:set>
                                    <p:animEffect transition="in" filter="fade">
                                      <p:cBhvr>
                                        <p:cTn id="13" dur="500"/>
                                        <p:tgtEl>
                                          <p:spTgt spid="22531">
                                            <p:txEl>
                                              <p:pRg st="5" end="5"/>
                                            </p:txEl>
                                          </p:spTgt>
                                        </p:tgtEl>
                                      </p:cBhvr>
                                    </p:animEffect>
                                    <p:anim calcmode="lin" valueType="num">
                                      <p:cBhvr>
                                        <p:cTn id="14" dur="500" fill="hold"/>
                                        <p:tgtEl>
                                          <p:spTgt spid="22531">
                                            <p:txEl>
                                              <p:pRg st="5" end="5"/>
                                            </p:txEl>
                                          </p:spTgt>
                                        </p:tgtEl>
                                        <p:attrNameLst>
                                          <p:attrName>ppt_x</p:attrName>
                                        </p:attrNameLst>
                                      </p:cBhvr>
                                      <p:tavLst>
                                        <p:tav tm="0">
                                          <p:val>
                                            <p:strVal val="#ppt_x"/>
                                          </p:val>
                                        </p:tav>
                                        <p:tav tm="100000">
                                          <p:val>
                                            <p:strVal val="#ppt_x"/>
                                          </p:val>
                                        </p:tav>
                                      </p:tavLst>
                                    </p:anim>
                                    <p:anim calcmode="lin" valueType="num">
                                      <p:cBhvr>
                                        <p:cTn id="15" dur="500" fill="hold"/>
                                        <p:tgtEl>
                                          <p:spTgt spid="22531">
                                            <p:txEl>
                                              <p:pRg st="5" end="5"/>
                                            </p:txEl>
                                          </p:spTgt>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7" presetClass="entr" presetSubtype="0" fill="hold" nodeType="afterEffect">
                                  <p:stCondLst>
                                    <p:cond delay="500"/>
                                  </p:stCondLst>
                                  <p:childTnLst>
                                    <p:set>
                                      <p:cBhvr>
                                        <p:cTn id="18" dur="1" fill="hold">
                                          <p:stCondLst>
                                            <p:cond delay="0"/>
                                          </p:stCondLst>
                                        </p:cTn>
                                        <p:tgtEl>
                                          <p:spTgt spid="22531">
                                            <p:txEl>
                                              <p:pRg st="6" end="6"/>
                                            </p:txEl>
                                          </p:spTgt>
                                        </p:tgtEl>
                                        <p:attrNameLst>
                                          <p:attrName>style.visibility</p:attrName>
                                        </p:attrNameLst>
                                      </p:cBhvr>
                                      <p:to>
                                        <p:strVal val="visible"/>
                                      </p:to>
                                    </p:set>
                                    <p:animEffect transition="in" filter="fade">
                                      <p:cBhvr>
                                        <p:cTn id="19" dur="500"/>
                                        <p:tgtEl>
                                          <p:spTgt spid="22531">
                                            <p:txEl>
                                              <p:pRg st="6" end="6"/>
                                            </p:txEl>
                                          </p:spTgt>
                                        </p:tgtEl>
                                      </p:cBhvr>
                                    </p:animEffect>
                                    <p:anim calcmode="lin" valueType="num">
                                      <p:cBhvr>
                                        <p:cTn id="20" dur="500" fill="hold"/>
                                        <p:tgtEl>
                                          <p:spTgt spid="22531">
                                            <p:txEl>
                                              <p:pRg st="6" end="6"/>
                                            </p:txEl>
                                          </p:spTgt>
                                        </p:tgtEl>
                                        <p:attrNameLst>
                                          <p:attrName>ppt_x</p:attrName>
                                        </p:attrNameLst>
                                      </p:cBhvr>
                                      <p:tavLst>
                                        <p:tav tm="0">
                                          <p:val>
                                            <p:strVal val="#ppt_x"/>
                                          </p:val>
                                        </p:tav>
                                        <p:tav tm="100000">
                                          <p:val>
                                            <p:strVal val="#ppt_x"/>
                                          </p:val>
                                        </p:tav>
                                      </p:tavLst>
                                    </p:anim>
                                    <p:anim calcmode="lin" valueType="num">
                                      <p:cBhvr>
                                        <p:cTn id="21" dur="500" fill="hold"/>
                                        <p:tgtEl>
                                          <p:spTgt spid="2253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nvPr>
        </p:nvGraphicFramePr>
        <p:xfrm>
          <a:off x="971600" y="1628800"/>
          <a:ext cx="7408862"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6323" name="Заголовок 1"/>
          <p:cNvSpPr>
            <a:spLocks noGrp="1"/>
          </p:cNvSpPr>
          <p:nvPr>
            <p:ph type="title"/>
          </p:nvPr>
        </p:nvSpPr>
        <p:spPr/>
        <p:txBody>
          <a:bodyPr/>
          <a:lstStyle/>
          <a:p>
            <a:pPr eaLnBrk="1" hangingPunct="1">
              <a:defRPr/>
            </a:pPr>
            <a:r>
              <a:rPr lang="ru-RU" altLang="ru-RU" sz="4800" b="1" dirty="0" smtClean="0">
                <a:effectLst>
                  <a:outerShdw blurRad="38100" dist="38100" dir="2700000" algn="tl">
                    <a:srgbClr val="000000">
                      <a:alpha val="43137"/>
                    </a:srgbClr>
                  </a:outerShdw>
                </a:effectLst>
                <a:latin typeface="Georgia" pitchFamily="18" charset="0"/>
                <a:cs typeface="Times New Roman" pitchFamily="18" charset="0"/>
              </a:rPr>
              <a:t>ВИДЫ  ГОМЕОСТАЗА</a:t>
            </a:r>
            <a:endParaRPr lang="ru-RU" altLang="ru-RU" b="1" dirty="0" smtClean="0">
              <a:effectLst>
                <a:outerShdw blurRad="38100" dist="38100" dir="2700000" algn="tl">
                  <a:srgbClr val="000000">
                    <a:alpha val="43137"/>
                  </a:srgbClr>
                </a:outerShdw>
              </a:effectLst>
              <a:latin typeface="Georgia" pitchFamily="18" charset="0"/>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ъект 2"/>
          <p:cNvSpPr>
            <a:spLocks noGrp="1"/>
          </p:cNvSpPr>
          <p:nvPr>
            <p:ph idx="1"/>
          </p:nvPr>
        </p:nvSpPr>
        <p:spPr>
          <a:xfrm>
            <a:off x="251520" y="2132856"/>
            <a:ext cx="8785225" cy="3528392"/>
          </a:xfrm>
        </p:spPr>
        <p:txBody>
          <a:bodyPr/>
          <a:lstStyle/>
          <a:p>
            <a:pPr marL="0" indent="0" algn="ctr" eaLnBrk="1" hangingPunct="1">
              <a:buNone/>
              <a:defRPr/>
            </a:pPr>
            <a:r>
              <a:rPr lang="ru-RU" altLang="ru-RU" sz="3200" b="1" i="1" dirty="0" smtClean="0">
                <a:solidFill>
                  <a:schemeClr val="accent2">
                    <a:lumMod val="75000"/>
                  </a:schemeClr>
                </a:solidFill>
                <a:effectLst>
                  <a:outerShdw blurRad="38100" dist="38100" dir="2700000" algn="tl">
                    <a:srgbClr val="000000">
                      <a:alpha val="43137"/>
                    </a:srgbClr>
                  </a:outerShdw>
                </a:effectLst>
                <a:latin typeface="Georgia" pitchFamily="18" charset="0"/>
              </a:rPr>
              <a:t>Генотип</a:t>
            </a:r>
            <a:r>
              <a:rPr lang="ru-RU" altLang="ru-RU" sz="3200" b="1" dirty="0" smtClean="0">
                <a:solidFill>
                  <a:schemeClr val="accent2">
                    <a:lumMod val="75000"/>
                  </a:schemeClr>
                </a:solidFill>
                <a:effectLst>
                  <a:outerShdw blurRad="38100" dist="38100" dir="2700000" algn="tl">
                    <a:srgbClr val="000000">
                      <a:alpha val="43137"/>
                    </a:srgbClr>
                  </a:outerShdw>
                </a:effectLst>
                <a:latin typeface="Georgia" pitchFamily="18" charset="0"/>
              </a:rPr>
              <a:t> – система взаимодействующих генов</a:t>
            </a:r>
            <a:endParaRPr lang="ru-RU" altLang="ru-RU" sz="3200" b="1" dirty="0" smtClean="0">
              <a:effectLst>
                <a:outerShdw blurRad="38100" dist="38100" dir="2700000" algn="tl">
                  <a:srgbClr val="000000">
                    <a:alpha val="43137"/>
                  </a:srgbClr>
                </a:outerShdw>
              </a:effectLst>
              <a:latin typeface="Georgia" pitchFamily="18" charset="0"/>
            </a:endParaRPr>
          </a:p>
          <a:p>
            <a:pPr marL="0" indent="0" eaLnBrk="1" hangingPunct="1">
              <a:buNone/>
              <a:defRPr/>
            </a:pPr>
            <a:r>
              <a:rPr lang="ru-RU" altLang="ru-RU" sz="3200" b="1" dirty="0" smtClean="0">
                <a:effectLst>
                  <a:outerShdw blurRad="38100" dist="38100" dir="2700000" algn="tl">
                    <a:srgbClr val="000000">
                      <a:alpha val="43137"/>
                    </a:srgbClr>
                  </a:outerShdw>
                </a:effectLst>
                <a:latin typeface="Georgia" pitchFamily="18" charset="0"/>
              </a:rPr>
              <a:t>Появление в организме </a:t>
            </a:r>
            <a:r>
              <a:rPr lang="ru-RU" altLang="ru-RU" sz="3200" b="1" i="1" dirty="0" smtClean="0">
                <a:effectLst>
                  <a:outerShdw blurRad="38100" dist="38100" dir="2700000" algn="tl">
                    <a:srgbClr val="000000">
                      <a:alpha val="43137"/>
                    </a:srgbClr>
                  </a:outerShdw>
                </a:effectLst>
                <a:latin typeface="Georgia" pitchFamily="18" charset="0"/>
              </a:rPr>
              <a:t>чужеродной генетической информации</a:t>
            </a:r>
            <a:r>
              <a:rPr lang="ru-RU" altLang="ru-RU" sz="3200" b="1" dirty="0" smtClean="0">
                <a:effectLst>
                  <a:outerShdw blurRad="38100" dist="38100" dir="2700000" algn="tl">
                    <a:srgbClr val="000000">
                      <a:alpha val="43137"/>
                    </a:srgbClr>
                  </a:outerShdw>
                </a:effectLst>
                <a:latin typeface="Georgia" pitchFamily="18" charset="0"/>
              </a:rPr>
              <a:t>   оказывает неблагоприятное действие на жизнеспособность</a:t>
            </a:r>
          </a:p>
        </p:txBody>
      </p:sp>
      <p:sp>
        <p:nvSpPr>
          <p:cNvPr id="38914" name="Заголовок 1"/>
          <p:cNvSpPr>
            <a:spLocks noGrp="1"/>
          </p:cNvSpPr>
          <p:nvPr>
            <p:ph type="title"/>
          </p:nvPr>
        </p:nvSpPr>
        <p:spPr>
          <a:xfrm>
            <a:off x="251520" y="188640"/>
            <a:ext cx="8640960" cy="1944216"/>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oAutofit/>
          </a:bodyPr>
          <a:lstStyle/>
          <a:p>
            <a:pPr eaLnBrk="1" fontAlgn="auto" hangingPunct="1">
              <a:lnSpc>
                <a:spcPts val="4000"/>
              </a:lnSpc>
              <a:spcAft>
                <a:spcPts val="0"/>
              </a:spcAft>
              <a:defRPr/>
            </a:pPr>
            <a:r>
              <a:rPr lang="ru-RU" altLang="ru-RU" sz="4000" b="1" dirty="0" smtClean="0">
                <a:solidFill>
                  <a:srgbClr val="FFCCCC"/>
                </a:solidFill>
                <a:effectLst>
                  <a:outerShdw blurRad="38100" dist="38100" dir="2700000" algn="tl">
                    <a:srgbClr val="000000">
                      <a:alpha val="43137"/>
                    </a:srgbClr>
                  </a:outerShdw>
                </a:effectLst>
                <a:latin typeface="Times New Roman" pitchFamily="18" charset="0"/>
                <a:cs typeface="Times New Roman" pitchFamily="18" charset="0"/>
              </a:rPr>
              <a:t>ГЕНЕТИЧЕСКИЙ  ГОМЕОСТАЗ </a:t>
            </a:r>
            <a:r>
              <a:rPr lang="ru-RU" altLang="ru-RU" sz="3600" dirty="0" smtClean="0">
                <a:solidFill>
                  <a:srgbClr val="FF99CC"/>
                </a:solidFill>
                <a:effectLst>
                  <a:outerShdw blurRad="38100" dist="38100" dir="2700000" algn="tl">
                    <a:srgbClr val="000000">
                      <a:alpha val="43137"/>
                    </a:srgbClr>
                  </a:outerShdw>
                </a:effectLst>
                <a:latin typeface="Times New Roman" pitchFamily="18" charset="0"/>
                <a:cs typeface="Times New Roman" pitchFamily="18" charset="0"/>
              </a:rPr>
              <a:t>обусловлен геномным уровнем организации наследственного материала </a:t>
            </a:r>
            <a:endParaRPr lang="ru-RU" altLang="ru-RU" sz="3600" dirty="0" smtClean="0">
              <a:solidFill>
                <a:srgbClr val="FF99CC"/>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4898982"/>
            <a:ext cx="2376264" cy="17768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856984" cy="3024336"/>
          </a:xfrm>
        </p:spPr>
        <p:txBody>
          <a:bodyPr/>
          <a:lstStyle/>
          <a:p>
            <a:r>
              <a:rPr lang="ru-RU" altLang="ru-RU" sz="1000" b="1" u="sng" dirty="0" smtClean="0">
                <a:solidFill>
                  <a:srgbClr val="FFCCCC"/>
                </a:solidFill>
                <a:effectLst>
                  <a:outerShdw blurRad="38100" dist="38100" dir="2700000" algn="tl">
                    <a:srgbClr val="000000">
                      <a:alpha val="43137"/>
                    </a:srgbClr>
                  </a:outerShdw>
                </a:effectLst>
                <a:latin typeface="Garamond" panose="02020404030301010803" pitchFamily="18" charset="0"/>
              </a:rPr>
              <a:t/>
            </a:r>
            <a:br>
              <a:rPr lang="ru-RU" altLang="ru-RU" sz="1000" b="1" u="sng" dirty="0" smtClean="0">
                <a:solidFill>
                  <a:srgbClr val="FFCCCC"/>
                </a:solidFill>
                <a:effectLst>
                  <a:outerShdw blurRad="38100" dist="38100" dir="2700000" algn="tl">
                    <a:srgbClr val="000000">
                      <a:alpha val="43137"/>
                    </a:srgbClr>
                  </a:outerShdw>
                </a:effectLst>
                <a:latin typeface="Garamond" panose="02020404030301010803" pitchFamily="18" charset="0"/>
              </a:rPr>
            </a:br>
            <a:r>
              <a:rPr lang="ru-RU" altLang="ru-RU" sz="5400" b="1" u="sng" dirty="0" smtClean="0">
                <a:solidFill>
                  <a:srgbClr val="FFCCCC"/>
                </a:solidFill>
                <a:effectLst>
                  <a:outerShdw blurRad="38100" dist="38100" dir="2700000" algn="tl">
                    <a:srgbClr val="000000">
                      <a:alpha val="43137"/>
                    </a:srgbClr>
                  </a:outerShdw>
                </a:effectLst>
                <a:latin typeface="Garamond" panose="02020404030301010803" pitchFamily="18" charset="0"/>
              </a:rPr>
              <a:t>МОЛЕКУЛА   </a:t>
            </a:r>
            <a:r>
              <a:rPr lang="ru-RU" altLang="ru-RU" sz="5400" b="1" u="sng" dirty="0">
                <a:solidFill>
                  <a:srgbClr val="FFCCCC"/>
                </a:solidFill>
                <a:effectLst>
                  <a:outerShdw blurRad="38100" dist="38100" dir="2700000" algn="tl">
                    <a:srgbClr val="000000">
                      <a:alpha val="43137"/>
                    </a:srgbClr>
                  </a:outerShdw>
                </a:effectLst>
                <a:latin typeface="Garamond" panose="02020404030301010803" pitchFamily="18" charset="0"/>
              </a:rPr>
              <a:t>ДНК</a:t>
            </a:r>
            <a:r>
              <a:rPr lang="ru-RU" altLang="ru-RU" sz="1000" b="1" u="sng" dirty="0">
                <a:solidFill>
                  <a:srgbClr val="FFCCCC"/>
                </a:solidFill>
                <a:effectLst>
                  <a:outerShdw blurRad="38100" dist="38100" dir="2700000" algn="tl">
                    <a:srgbClr val="000000">
                      <a:alpha val="43137"/>
                    </a:srgbClr>
                  </a:outerShdw>
                </a:effectLst>
                <a:latin typeface="Garamond" panose="02020404030301010803" pitchFamily="18" charset="0"/>
              </a:rPr>
              <a:t/>
            </a:r>
            <a:br>
              <a:rPr lang="ru-RU" altLang="ru-RU" sz="1000" b="1" u="sng" dirty="0">
                <a:solidFill>
                  <a:srgbClr val="FFCCCC"/>
                </a:solidFill>
                <a:effectLst>
                  <a:outerShdw blurRad="38100" dist="38100" dir="2700000" algn="tl">
                    <a:srgbClr val="000000">
                      <a:alpha val="43137"/>
                    </a:srgbClr>
                  </a:outerShdw>
                </a:effectLst>
                <a:latin typeface="Garamond" panose="02020404030301010803" pitchFamily="18" charset="0"/>
              </a:rPr>
            </a:br>
            <a:r>
              <a:rPr lang="ru-RU" altLang="ru-RU" sz="3200" b="1" dirty="0">
                <a:solidFill>
                  <a:srgbClr val="4584D3">
                    <a:lumMod val="75000"/>
                  </a:srgbClr>
                </a:solidFill>
                <a:effectLst>
                  <a:outerShdw blurRad="38100" dist="38100" dir="2700000" algn="tl">
                    <a:srgbClr val="000000">
                      <a:alpha val="43137"/>
                    </a:srgbClr>
                  </a:outerShdw>
                </a:effectLst>
                <a:latin typeface="Garamond" panose="02020404030301010803" pitchFamily="18" charset="0"/>
              </a:rPr>
              <a:t>ОПРЕДЕЛЯЕТ  </a:t>
            </a:r>
            <a:br>
              <a:rPr lang="ru-RU" altLang="ru-RU" sz="3200" b="1" dirty="0">
                <a:solidFill>
                  <a:srgbClr val="4584D3">
                    <a:lumMod val="75000"/>
                  </a:srgbClr>
                </a:solidFill>
                <a:effectLst>
                  <a:outerShdw blurRad="38100" dist="38100" dir="2700000" algn="tl">
                    <a:srgbClr val="000000">
                      <a:alpha val="43137"/>
                    </a:srgbClr>
                  </a:outerShdw>
                </a:effectLst>
                <a:latin typeface="Garamond" panose="02020404030301010803" pitchFamily="18" charset="0"/>
              </a:rPr>
            </a:br>
            <a:r>
              <a:rPr lang="ru-RU" altLang="ru-RU" sz="3200" b="1" u="sng" dirty="0">
                <a:solidFill>
                  <a:srgbClr val="4584D3">
                    <a:lumMod val="75000"/>
                  </a:srgbClr>
                </a:solidFill>
                <a:effectLst>
                  <a:outerShdw blurRad="38100" dist="38100" dir="2700000" algn="tl">
                    <a:srgbClr val="000000">
                      <a:alpha val="43137"/>
                    </a:srgbClr>
                  </a:outerShdw>
                </a:effectLst>
                <a:latin typeface="Garamond" panose="02020404030301010803" pitchFamily="18" charset="0"/>
              </a:rPr>
              <a:t>ГЕНЕТИЧЕСКУЮ  СТАБИЛЬНОСТЬ </a:t>
            </a:r>
            <a:br>
              <a:rPr lang="ru-RU" altLang="ru-RU" sz="3200" b="1" u="sng" dirty="0">
                <a:solidFill>
                  <a:srgbClr val="4584D3">
                    <a:lumMod val="75000"/>
                  </a:srgbClr>
                </a:solidFill>
                <a:effectLst>
                  <a:outerShdw blurRad="38100" dist="38100" dir="2700000" algn="tl">
                    <a:srgbClr val="000000">
                      <a:alpha val="43137"/>
                    </a:srgbClr>
                  </a:outerShdw>
                </a:effectLst>
                <a:latin typeface="Garamond" panose="02020404030301010803" pitchFamily="18" charset="0"/>
              </a:rPr>
            </a:br>
            <a:r>
              <a:rPr lang="ru-RU" altLang="ru-RU" sz="3200" b="1" dirty="0">
                <a:solidFill>
                  <a:srgbClr val="4584D3">
                    <a:lumMod val="75000"/>
                  </a:srgbClr>
                </a:solidFill>
                <a:effectLst>
                  <a:outerShdw blurRad="38100" dist="38100" dir="2700000" algn="tl">
                    <a:srgbClr val="000000">
                      <a:alpha val="43137"/>
                    </a:srgbClr>
                  </a:outerShdw>
                </a:effectLst>
                <a:latin typeface="Garamond" panose="02020404030301010803" pitchFamily="18" charset="0"/>
              </a:rPr>
              <a:t>КЛЕТОК  И ОРГАНИЗМА </a:t>
            </a:r>
            <a:br>
              <a:rPr lang="ru-RU" altLang="ru-RU" sz="3200" b="1" dirty="0">
                <a:solidFill>
                  <a:srgbClr val="4584D3">
                    <a:lumMod val="75000"/>
                  </a:srgbClr>
                </a:solidFill>
                <a:effectLst>
                  <a:outerShdw blurRad="38100" dist="38100" dir="2700000" algn="tl">
                    <a:srgbClr val="000000">
                      <a:alpha val="43137"/>
                    </a:srgbClr>
                  </a:outerShdw>
                </a:effectLst>
                <a:latin typeface="Garamond" panose="02020404030301010803" pitchFamily="18" charset="0"/>
              </a:rPr>
            </a:br>
            <a:r>
              <a:rPr lang="ru-RU" altLang="ru-RU" sz="3200" b="1" dirty="0">
                <a:solidFill>
                  <a:srgbClr val="4584D3">
                    <a:lumMod val="75000"/>
                  </a:srgbClr>
                </a:solidFill>
                <a:effectLst>
                  <a:outerShdw blurRad="38100" dist="38100" dir="2700000" algn="tl">
                    <a:srgbClr val="000000">
                      <a:alpha val="43137"/>
                    </a:srgbClr>
                  </a:outerShdw>
                </a:effectLst>
                <a:latin typeface="Garamond" panose="02020404030301010803" pitchFamily="18" charset="0"/>
              </a:rPr>
              <a:t>НА ПРОТЯЖЕНИИ ВСЕЙ ЖИЗНИ</a:t>
            </a:r>
            <a:br>
              <a:rPr lang="ru-RU" altLang="ru-RU" sz="3200" b="1" dirty="0">
                <a:solidFill>
                  <a:srgbClr val="4584D3">
                    <a:lumMod val="75000"/>
                  </a:srgbClr>
                </a:solidFill>
                <a:effectLst>
                  <a:outerShdw blurRad="38100" dist="38100" dir="2700000" algn="tl">
                    <a:srgbClr val="000000">
                      <a:alpha val="43137"/>
                    </a:srgbClr>
                  </a:outerShdw>
                </a:effectLst>
                <a:latin typeface="Garamond" panose="02020404030301010803" pitchFamily="18" charset="0"/>
              </a:rPr>
            </a:br>
            <a:endParaRPr lang="ru-RU" sz="3200" dirty="0"/>
          </a:p>
        </p:txBody>
      </p:sp>
      <p:sp>
        <p:nvSpPr>
          <p:cNvPr id="3" name="Объект 2"/>
          <p:cNvSpPr>
            <a:spLocks noGrp="1"/>
          </p:cNvSpPr>
          <p:nvPr>
            <p:ph sz="quarter" idx="13"/>
          </p:nvPr>
        </p:nvSpPr>
        <p:spPr>
          <a:xfrm>
            <a:off x="323528" y="3356992"/>
            <a:ext cx="5328592" cy="2088232"/>
          </a:xfrm>
        </p:spPr>
        <p:txBody>
          <a:bodyPr/>
          <a:lstStyle/>
          <a:p>
            <a:r>
              <a:rPr lang="ru-RU" altLang="ru-RU" b="1" dirty="0">
                <a:solidFill>
                  <a:schemeClr val="accent6">
                    <a:lumMod val="75000"/>
                  </a:schemeClr>
                </a:solidFill>
                <a:effectLst>
                  <a:outerShdw blurRad="38100" dist="38100" dir="2700000" algn="tl">
                    <a:srgbClr val="000000">
                      <a:alpha val="43137"/>
                    </a:srgbClr>
                  </a:outerShdw>
                </a:effectLst>
                <a:latin typeface="Georgia" panose="02040502050405020303" pitchFamily="18" charset="0"/>
                <a:ea typeface="+mj-ea"/>
                <a:cs typeface="+mj-cs"/>
              </a:rPr>
              <a:t>ДНК хранит, реплицирует наследственную информацию и участвует в её реализации в реакциях матричного синтеза</a:t>
            </a:r>
            <a:r>
              <a:rPr lang="ru-RU" altLang="ru-RU" sz="3200" b="1" dirty="0">
                <a:solidFill>
                  <a:srgbClr val="4584D3">
                    <a:lumMod val="75000"/>
                  </a:srgbClr>
                </a:solidFill>
                <a:effectLst>
                  <a:outerShdw blurRad="38100" dist="38100" dir="2700000" algn="tl">
                    <a:srgbClr val="000000">
                      <a:alpha val="43137"/>
                    </a:srgbClr>
                  </a:outerShdw>
                </a:effectLst>
                <a:latin typeface="Garamond" panose="02020404030301010803" pitchFamily="18" charset="0"/>
                <a:ea typeface="+mj-ea"/>
                <a:cs typeface="+mj-cs"/>
              </a:rPr>
              <a:t/>
            </a:r>
            <a:br>
              <a:rPr lang="ru-RU" altLang="ru-RU" sz="3200" b="1" dirty="0">
                <a:solidFill>
                  <a:srgbClr val="4584D3">
                    <a:lumMod val="75000"/>
                  </a:srgbClr>
                </a:solidFill>
                <a:effectLst>
                  <a:outerShdw blurRad="38100" dist="38100" dir="2700000" algn="tl">
                    <a:srgbClr val="000000">
                      <a:alpha val="43137"/>
                    </a:srgbClr>
                  </a:outerShdw>
                </a:effectLst>
                <a:latin typeface="Garamond" panose="02020404030301010803" pitchFamily="18" charset="0"/>
                <a:ea typeface="+mj-ea"/>
                <a:cs typeface="+mj-cs"/>
              </a:rPr>
            </a:br>
            <a:endParaRPr lang="ru-RU" dirty="0"/>
          </a:p>
        </p:txBody>
      </p:sp>
      <p:pic>
        <p:nvPicPr>
          <p:cNvPr id="307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652120" y="3140968"/>
            <a:ext cx="3328973" cy="3600400"/>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9924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0825" y="188640"/>
            <a:ext cx="8642350" cy="6335985"/>
          </a:xfrm>
        </p:spPr>
        <p:txBody>
          <a:bodyPr rtlCol="0">
            <a:noAutofit/>
          </a:bodyPr>
          <a:lstStyle/>
          <a:p>
            <a:pPr marL="274320" indent="-274320" algn="ctr" eaLnBrk="1" fontAlgn="auto" hangingPunct="1">
              <a:lnSpc>
                <a:spcPts val="4000"/>
              </a:lnSpc>
              <a:spcAft>
                <a:spcPts val="0"/>
              </a:spcAft>
              <a:defRPr/>
            </a:pPr>
            <a:r>
              <a:rPr lang="ru-RU" sz="4000" b="1" dirty="0" smtClean="0">
                <a:solidFill>
                  <a:srgbClr val="FFCCCC"/>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rPr>
              <a:t>В течение жизни накапливаются повреждения ДНК    </a:t>
            </a:r>
          </a:p>
          <a:p>
            <a:pPr marL="274320" indent="-274320" algn="just" eaLnBrk="1" fontAlgn="auto" hangingPunct="1">
              <a:lnSpc>
                <a:spcPts val="4000"/>
              </a:lnSpc>
              <a:spcAft>
                <a:spcPts val="0"/>
              </a:spcAft>
              <a:defRPr/>
            </a:pPr>
            <a:r>
              <a:rPr lang="ru-RU" sz="2800" b="1" u="sng"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Причины</a:t>
            </a:r>
            <a:r>
              <a:rPr lang="ru-RU" sz="2800" b="1"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a:t>
            </a:r>
          </a:p>
          <a:p>
            <a:pPr marL="274320" indent="-274320" algn="just" eaLnBrk="1" fontAlgn="auto" hangingPunct="1">
              <a:spcAft>
                <a:spcPts val="0"/>
              </a:spcAft>
              <a:buFont typeface="Wingdings" panose="05000000000000000000" pitchFamily="2" charset="2"/>
              <a:buChar char="Ø"/>
              <a:defRPr/>
            </a:pPr>
            <a:r>
              <a:rPr lang="ru-RU" sz="3200" b="1" i="1"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r>
              <a:rPr lang="ru-RU" sz="3200" i="1"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Влияние мутагенов</a:t>
            </a:r>
          </a:p>
          <a:p>
            <a:pPr marL="274320" indent="-274320" algn="just" eaLnBrk="1" fontAlgn="auto" hangingPunct="1">
              <a:spcAft>
                <a:spcPts val="0"/>
              </a:spcAft>
              <a:buFont typeface="Wingdings" panose="05000000000000000000" pitchFamily="2" charset="2"/>
              <a:buChar char="Ø"/>
              <a:defRPr/>
            </a:pPr>
            <a:r>
              <a:rPr lang="ru-RU" sz="2800" i="1"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Ошибки транскрипции  </a:t>
            </a:r>
          </a:p>
          <a:p>
            <a:pPr marL="274320" indent="-274320" algn="just" eaLnBrk="1" fontAlgn="auto" hangingPunct="1">
              <a:spcAft>
                <a:spcPts val="0"/>
              </a:spcAft>
              <a:buFont typeface="Wingdings" panose="05000000000000000000" pitchFamily="2" charset="2"/>
              <a:buChar char="Ø"/>
              <a:defRPr/>
            </a:pPr>
            <a:r>
              <a:rPr lang="ru-RU" sz="2800" i="1"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Ошибки репликации -</a:t>
            </a:r>
            <a:r>
              <a:rPr lang="ru-RU" sz="2800"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r>
              <a:rPr lang="ru-RU"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1 ошибка на 10</a:t>
            </a:r>
            <a:r>
              <a:rPr lang="ru-RU" spc="-150" baseline="70000"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9</a:t>
            </a:r>
            <a:r>
              <a:rPr lang="ru-RU" spc="-150" baseline="80000"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r>
              <a:rPr lang="ru-RU" spc="-150"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r>
              <a:rPr lang="ru-RU"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10</a:t>
            </a:r>
            <a:r>
              <a:rPr lang="ru-RU" baseline="80000"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10</a:t>
            </a:r>
            <a:r>
              <a:rPr lang="ru-RU" spc="-150" baseline="100000"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r>
              <a:rPr lang="ru-RU" spc="-150"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пар нуклеотидов</a:t>
            </a:r>
            <a:endParaRPr lang="ru-RU"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a:p>
            <a:pPr marL="274320" indent="-274320" algn="just" eaLnBrk="1" fontAlgn="auto" hangingPunct="1">
              <a:spcAft>
                <a:spcPts val="0"/>
              </a:spcAft>
              <a:buFont typeface="Wingdings" panose="05000000000000000000" pitchFamily="2" charset="2"/>
              <a:buChar char="Ø"/>
              <a:defRPr/>
            </a:pPr>
            <a:r>
              <a:rPr lang="ru-RU" sz="2800" i="1"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Спонтанная потеря пуриновых азотистых оснований (А и Г)</a:t>
            </a:r>
          </a:p>
          <a:p>
            <a:pPr marL="274320" indent="-274320" algn="just" eaLnBrk="1" fontAlgn="auto" hangingPunct="1">
              <a:spcAft>
                <a:spcPts val="0"/>
              </a:spcAft>
              <a:buFont typeface="Wingdings" panose="05000000000000000000" pitchFamily="2" charset="2"/>
              <a:buChar char="Ø"/>
              <a:defRPr/>
            </a:pPr>
            <a:r>
              <a:rPr lang="ru-RU" sz="2800"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Изначальное </a:t>
            </a:r>
            <a:r>
              <a:rPr lang="ru-RU" sz="2800" i="1"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несовершенство процессов репарации - </a:t>
            </a:r>
            <a:r>
              <a:rPr lang="ru-RU" sz="2800"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часть повреждений ДНК «ускользают»  от   системы   репарации </a:t>
            </a:r>
          </a:p>
        </p:txBody>
      </p:sp>
      <p:pic>
        <p:nvPicPr>
          <p:cNvPr id="106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836712"/>
            <a:ext cx="1368152" cy="136815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Содержимое 2"/>
          <p:cNvSpPr>
            <a:spLocks noGrp="1"/>
          </p:cNvSpPr>
          <p:nvPr>
            <p:ph idx="1"/>
          </p:nvPr>
        </p:nvSpPr>
        <p:spPr>
          <a:xfrm>
            <a:off x="323850" y="1916832"/>
            <a:ext cx="8569325" cy="4315693"/>
          </a:xfrm>
        </p:spPr>
        <p:txBody>
          <a:bodyPr rtlCol="0">
            <a:normAutofit/>
          </a:bodyPr>
          <a:lstStyle/>
          <a:p>
            <a:pPr marL="274320" indent="-274320" eaLnBrk="1" fontAlgn="auto" hangingPunct="1">
              <a:spcAft>
                <a:spcPts val="0"/>
              </a:spcAft>
              <a:defRPr/>
            </a:pPr>
            <a:r>
              <a:rPr lang="ru-RU" altLang="ru-RU" sz="4000"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Постоянство        </a:t>
            </a:r>
            <a:r>
              <a:rPr lang="ru-RU" altLang="ru-RU" sz="4000" dirty="0" smtClean="0">
                <a:solidFill>
                  <a:schemeClr val="accent6">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морфологической организации </a:t>
            </a:r>
            <a:r>
              <a:rPr lang="ru-RU" altLang="ru-RU" sz="4000"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биологических систем: </a:t>
            </a:r>
          </a:p>
          <a:p>
            <a:pPr marL="274320" indent="-274320" eaLnBrk="1" fontAlgn="auto" hangingPunct="1">
              <a:spcAft>
                <a:spcPts val="0"/>
              </a:spcAft>
              <a:defRPr/>
            </a:pPr>
            <a:endParaRPr lang="ru-RU" altLang="ru-RU" sz="4000"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endParaRPr>
          </a:p>
          <a:p>
            <a:pPr marL="274320" indent="-274320" eaLnBrk="1" fontAlgn="auto" hangingPunct="1">
              <a:spcAft>
                <a:spcPts val="0"/>
              </a:spcAft>
              <a:defRPr/>
            </a:pPr>
            <a:r>
              <a:rPr lang="ru-RU" altLang="ru-RU" sz="3200" b="1" u="sng"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клетки</a:t>
            </a:r>
            <a:r>
              <a:rPr lang="ru-RU" altLang="ru-RU" sz="4000" b="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altLang="ru-RU" sz="3200" b="1" u="sng"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ткани</a:t>
            </a:r>
            <a:r>
              <a:rPr lang="ru-RU" altLang="ru-RU" sz="3200" b="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altLang="ru-RU" sz="3200" b="1" u="sng"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органы</a:t>
            </a:r>
            <a:r>
              <a:rPr lang="ru-RU" altLang="ru-RU" sz="3200" b="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altLang="ru-RU" sz="3200" b="1" u="sng"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организм</a:t>
            </a:r>
          </a:p>
          <a:p>
            <a:pPr marL="0" indent="0" eaLnBrk="1" fontAlgn="auto" hangingPunct="1">
              <a:spcAft>
                <a:spcPts val="0"/>
              </a:spcAft>
              <a:buFont typeface="Symbol" pitchFamily="18" charset="2"/>
              <a:buNone/>
              <a:defRPr/>
            </a:pPr>
            <a:endParaRPr lang="ru-RU" altLang="ru-RU" sz="3600" dirty="0" smtClean="0">
              <a:latin typeface="Times New Roman" pitchFamily="18" charset="0"/>
              <a:cs typeface="Times New Roman" pitchFamily="18" charset="0"/>
            </a:endParaRPr>
          </a:p>
        </p:txBody>
      </p:sp>
      <p:sp>
        <p:nvSpPr>
          <p:cNvPr id="66563" name="Заголовок 1"/>
          <p:cNvSpPr>
            <a:spLocks noGrp="1"/>
          </p:cNvSpPr>
          <p:nvPr>
            <p:ph type="title"/>
          </p:nvPr>
        </p:nvSpPr>
        <p:spPr>
          <a:xfrm>
            <a:off x="395288" y="333375"/>
            <a:ext cx="8229600" cy="935385"/>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eaLnBrk="1" hangingPunct="1">
              <a:defRPr/>
            </a:pPr>
            <a:r>
              <a:rPr lang="ru-RU" altLang="ru-RU" sz="40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СТРУКТУРНЫЙ</a:t>
            </a:r>
            <a:r>
              <a:rPr lang="ru-RU" altLang="ru-RU" sz="4000" dirty="0" smtClean="0">
                <a:effectLst>
                  <a:outerShdw blurRad="38100" dist="38100" dir="2700000" algn="tl">
                    <a:srgbClr val="000000">
                      <a:alpha val="43137"/>
                    </a:srgbClr>
                  </a:outerShdw>
                </a:effectLst>
                <a:latin typeface="Georgia" panose="02040502050405020303" pitchFamily="18" charset="0"/>
              </a:rPr>
              <a:t>   </a:t>
            </a:r>
            <a:r>
              <a:rPr lang="ru-RU" altLang="ru-RU" sz="40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ГОМЕОСТАЗ</a:t>
            </a:r>
            <a:endParaRPr lang="ru-RU" altLang="ru-RU" sz="4000" dirty="0" smtClean="0">
              <a:effectLst>
                <a:outerShdw blurRad="38100" dist="38100" dir="2700000" algn="tl">
                  <a:srgbClr val="000000">
                    <a:alpha val="43137"/>
                  </a:srgbClr>
                </a:outerShdw>
              </a:effectLst>
              <a:latin typeface="Georgia" panose="02040502050405020303" pitchFamily="18" charset="0"/>
            </a:endParaRPr>
          </a:p>
        </p:txBody>
      </p:sp>
      <p:sp>
        <p:nvSpPr>
          <p:cNvPr id="2" name="Стрелка вправо с вырезом 1"/>
          <p:cNvSpPr/>
          <p:nvPr/>
        </p:nvSpPr>
        <p:spPr>
          <a:xfrm>
            <a:off x="2334320" y="5014606"/>
            <a:ext cx="288032" cy="114914"/>
          </a:xfrm>
          <a:prstGeom prst="notchedRightArrow">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1367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475" y="4978400"/>
            <a:ext cx="354013"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7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3788" y="4978400"/>
            <a:ext cx="354012"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388" y="1773238"/>
            <a:ext cx="8785225" cy="4535487"/>
          </a:xfrm>
        </p:spPr>
        <p:txBody>
          <a:bodyPr rtlCol="0">
            <a:normAutofit/>
          </a:bodyPr>
          <a:lstStyle/>
          <a:p>
            <a:pPr marL="0" indent="0" algn="ctr" eaLnBrk="1" fontAlgn="auto" hangingPunct="1">
              <a:spcAft>
                <a:spcPts val="0"/>
              </a:spcAft>
              <a:buFont typeface="Wingdings" pitchFamily="2" charset="2"/>
              <a:buNone/>
              <a:defRPr/>
            </a:pPr>
            <a:r>
              <a:rPr lang="ru-RU" sz="3600"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Обеспечивается </a:t>
            </a:r>
          </a:p>
          <a:p>
            <a:pPr marL="0" indent="0" algn="ctr" eaLnBrk="1" fontAlgn="auto" hangingPunct="1">
              <a:spcAft>
                <a:spcPts val="0"/>
              </a:spcAft>
              <a:buFont typeface="Wingdings" pitchFamily="2" charset="2"/>
              <a:buNone/>
              <a:defRPr/>
            </a:pPr>
            <a:r>
              <a:rPr lang="ru-RU" sz="3600" b="1" i="1" dirty="0" smtClean="0">
                <a:solidFill>
                  <a:schemeClr val="accent6">
                    <a:lumMod val="75000"/>
                  </a:schemeClr>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мембранными системами</a:t>
            </a:r>
            <a:r>
              <a:rPr lang="ru-RU" sz="3600"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через которые осуществляются:</a:t>
            </a:r>
          </a:p>
          <a:p>
            <a:pPr marL="274320" indent="-274320" eaLnBrk="1" fontAlgn="auto" hangingPunct="1">
              <a:spcAft>
                <a:spcPts val="0"/>
              </a:spcAft>
              <a:defRPr/>
            </a:pPr>
            <a:r>
              <a:rPr lang="ru-RU" sz="3600"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Рецепция</a:t>
            </a:r>
          </a:p>
          <a:p>
            <a:pPr marL="274320" indent="-274320" eaLnBrk="1" fontAlgn="auto" hangingPunct="1">
              <a:spcAft>
                <a:spcPts val="0"/>
              </a:spcAft>
              <a:defRPr/>
            </a:pPr>
            <a:r>
              <a:rPr lang="ru-RU" sz="3600"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Регулирование транспорта веществ в клетку и из клетки</a:t>
            </a:r>
          </a:p>
          <a:p>
            <a:pPr marL="274320" lvl="0" indent="-274320" eaLnBrk="1" fontAlgn="auto" hangingPunct="1">
              <a:spcAft>
                <a:spcPts val="0"/>
              </a:spcAft>
              <a:buClr>
                <a:srgbClr val="31B6FD"/>
              </a:buClr>
              <a:defRPr/>
            </a:pPr>
            <a:r>
              <a:rPr lang="ru-RU" sz="3600" dirty="0">
                <a:solidFill>
                  <a:srgbClr val="4584D3">
                    <a:lumMod val="75000"/>
                  </a:srgbClr>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Биоэнергетические процессы</a:t>
            </a:r>
          </a:p>
          <a:p>
            <a:pPr marL="274320" indent="-274320" eaLnBrk="1" fontAlgn="auto" hangingPunct="1">
              <a:spcAft>
                <a:spcPts val="0"/>
              </a:spcAft>
              <a:defRPr/>
            </a:pPr>
            <a:endParaRPr lang="ru-RU" sz="3600" dirty="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
        <p:nvSpPr>
          <p:cNvPr id="70659" name="Заголовок 1"/>
          <p:cNvSpPr>
            <a:spLocks noGrp="1"/>
          </p:cNvSpPr>
          <p:nvPr>
            <p:ph type="title"/>
          </p:nvPr>
        </p:nvSpPr>
        <p: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eaLnBrk="1" hangingPunct="1">
              <a:defRPr/>
            </a:pPr>
            <a:r>
              <a:rPr lang="ru-RU" altLang="ru-RU" dirty="0" smtClean="0">
                <a:effectLst>
                  <a:outerShdw blurRad="38100" dist="38100" dir="2700000" algn="tl">
                    <a:srgbClr val="000000">
                      <a:alpha val="43137"/>
                    </a:srgbClr>
                  </a:outerShdw>
                </a:effectLst>
                <a:latin typeface="Georgia" panose="02040502050405020303" pitchFamily="18" charset="0"/>
                <a:cs typeface="Times New Roman" pitchFamily="18" charset="0"/>
              </a:rPr>
              <a:t>СТРУКТУРНЫЙ ГОМЕОСТАЗ    КЛЕТКИ</a:t>
            </a:r>
            <a:endParaRPr lang="ru-RU" altLang="ru-RU" dirty="0" smtClean="0">
              <a:effectLst>
                <a:outerShdw blurRad="38100" dist="38100" dir="2700000" algn="tl">
                  <a:srgbClr val="000000">
                    <a:alpha val="43137"/>
                  </a:srgbClr>
                </a:outerShdw>
              </a:effectLst>
              <a:latin typeface="Georgia" panose="02040502050405020303" pitchFamily="18" charset="0"/>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5536" y="1772817"/>
            <a:ext cx="8280920" cy="4392488"/>
          </a:xfrm>
        </p:spPr>
        <p:txBody>
          <a:bodyPr/>
          <a:lstStyle/>
          <a:p>
            <a:r>
              <a:rPr lang="ru-RU" sz="2800" dirty="0">
                <a:effectLst>
                  <a:outerShdw blurRad="38100" dist="38100" dir="2700000" algn="tl">
                    <a:srgbClr val="000000">
                      <a:alpha val="43137"/>
                    </a:srgbClr>
                  </a:outerShdw>
                </a:effectLst>
                <a:latin typeface="Georgia" panose="02040502050405020303" pitchFamily="18" charset="0"/>
              </a:rPr>
              <a:t>Более 100 лет назад великий французский физиолог </a:t>
            </a:r>
            <a:r>
              <a:rPr lang="ru-RU" sz="2800" dirty="0">
                <a:solidFill>
                  <a:srgbClr val="FF3399"/>
                </a:solidFill>
                <a:effectLst>
                  <a:outerShdw blurRad="38100" dist="38100" dir="2700000" algn="tl">
                    <a:srgbClr val="000000">
                      <a:alpha val="43137"/>
                    </a:srgbClr>
                  </a:outerShdw>
                </a:effectLst>
                <a:latin typeface="Georgia" panose="02040502050405020303" pitchFamily="18" charset="0"/>
              </a:rPr>
              <a:t>Клод Бернар</a:t>
            </a:r>
            <a:r>
              <a:rPr lang="ru-RU" sz="2800" dirty="0">
                <a:effectLst>
                  <a:outerShdw blurRad="38100" dist="38100" dir="2700000" algn="tl">
                    <a:srgbClr val="000000">
                      <a:alpha val="43137"/>
                    </a:srgbClr>
                  </a:outerShdw>
                </a:effectLst>
                <a:latin typeface="Georgia" panose="02040502050405020303" pitchFamily="18" charset="0"/>
              </a:rPr>
              <a:t>, отмечая стабильность физиологических параметров организма </a:t>
            </a:r>
            <a:r>
              <a:rPr lang="ru-RU" sz="2800" dirty="0" smtClean="0">
                <a:effectLst>
                  <a:outerShdw blurRad="38100" dist="38100" dir="2700000" algn="tl">
                    <a:srgbClr val="000000">
                      <a:alpha val="43137"/>
                    </a:srgbClr>
                  </a:outerShdw>
                </a:effectLst>
                <a:latin typeface="Georgia" panose="02040502050405020303" pitchFamily="18" charset="0"/>
              </a:rPr>
              <a:t>         (температура </a:t>
            </a:r>
            <a:r>
              <a:rPr lang="ru-RU" sz="2800" dirty="0">
                <a:effectLst>
                  <a:outerShdw blurRad="38100" dist="38100" dir="2700000" algn="tl">
                    <a:srgbClr val="000000">
                      <a:alpha val="43137"/>
                    </a:srgbClr>
                  </a:outerShdw>
                </a:effectLst>
                <a:latin typeface="Georgia" panose="02040502050405020303" pitchFamily="18" charset="0"/>
              </a:rPr>
              <a:t>тела), пришел к выводу, </a:t>
            </a:r>
            <a:r>
              <a:rPr lang="ru-RU" sz="2800" dirty="0" smtClean="0">
                <a:effectLst>
                  <a:outerShdw blurRad="38100" dist="38100" dir="2700000" algn="tl">
                    <a:srgbClr val="000000">
                      <a:alpha val="43137"/>
                    </a:srgbClr>
                  </a:outerShdw>
                </a:effectLst>
                <a:latin typeface="Georgia" panose="02040502050405020303" pitchFamily="18" charset="0"/>
              </a:rPr>
              <a:t>что</a:t>
            </a:r>
          </a:p>
          <a:p>
            <a:pPr marL="0" indent="0" algn="ctr">
              <a:buNone/>
            </a:pPr>
            <a:r>
              <a:rPr lang="ru-RU" sz="3200" dirty="0" smtClean="0">
                <a:solidFill>
                  <a:srgbClr val="FF3399"/>
                </a:solidFill>
                <a:effectLst>
                  <a:outerShdw blurRad="38100" dist="38100" dir="2700000" algn="tl">
                    <a:srgbClr val="000000">
                      <a:alpha val="43137"/>
                    </a:srgbClr>
                  </a:outerShdw>
                </a:effectLst>
                <a:latin typeface="Georgia" panose="02040502050405020303" pitchFamily="18" charset="0"/>
              </a:rPr>
              <a:t>«Постоянство </a:t>
            </a:r>
            <a:r>
              <a:rPr lang="ru-RU" sz="3200" dirty="0">
                <a:solidFill>
                  <a:srgbClr val="FF3399"/>
                </a:solidFill>
                <a:effectLst>
                  <a:outerShdw blurRad="38100" dist="38100" dir="2700000" algn="tl">
                    <a:srgbClr val="000000">
                      <a:alpha val="43137"/>
                    </a:srgbClr>
                  </a:outerShdw>
                </a:effectLst>
                <a:latin typeface="Georgia" panose="02040502050405020303" pitchFamily="18" charset="0"/>
              </a:rPr>
              <a:t>внутренней среды - есть условие независимого существования</a:t>
            </a:r>
            <a:r>
              <a:rPr lang="ru-RU" sz="3200" dirty="0" smtClean="0">
                <a:solidFill>
                  <a:srgbClr val="FF3399"/>
                </a:solidFill>
                <a:effectLst>
                  <a:outerShdw blurRad="38100" dist="38100" dir="2700000" algn="tl">
                    <a:srgbClr val="000000">
                      <a:alpha val="43137"/>
                    </a:srgbClr>
                  </a:outerShdw>
                </a:effectLst>
                <a:latin typeface="Georgia" panose="02040502050405020303" pitchFamily="18" charset="0"/>
              </a:rPr>
              <a:t>» </a:t>
            </a:r>
          </a:p>
          <a:p>
            <a:pPr marL="0" indent="0" algn="ctr">
              <a:buNone/>
            </a:pPr>
            <a:r>
              <a:rPr lang="ru-RU" sz="2800" dirty="0" smtClean="0">
                <a:effectLst>
                  <a:outerShdw blurRad="38100" dist="38100" dir="2700000" algn="tl">
                    <a:srgbClr val="000000">
                      <a:alpha val="43137"/>
                    </a:srgbClr>
                  </a:outerShdw>
                </a:effectLst>
                <a:latin typeface="Georgia" panose="02040502050405020303" pitchFamily="18" charset="0"/>
              </a:rPr>
              <a:t>Для нормального функционирования организма все </a:t>
            </a:r>
            <a:r>
              <a:rPr lang="ru-RU" sz="2800" dirty="0">
                <a:effectLst>
                  <a:outerShdw blurRad="38100" dist="38100" dir="2700000" algn="tl">
                    <a:srgbClr val="000000">
                      <a:alpha val="43137"/>
                    </a:srgbClr>
                  </a:outerShdw>
                </a:effectLst>
                <a:latin typeface="Georgia" panose="02040502050405020303" pitchFamily="18" charset="0"/>
              </a:rPr>
              <a:t>его клетки должны быть окружены строго регулируемой </a:t>
            </a:r>
            <a:r>
              <a:rPr lang="ru-RU" sz="2800" dirty="0" smtClean="0">
                <a:effectLst>
                  <a:outerShdw blurRad="38100" dist="38100" dir="2700000" algn="tl">
                    <a:srgbClr val="000000">
                      <a:alpha val="43137"/>
                    </a:srgbClr>
                  </a:outerShdw>
                </a:effectLst>
                <a:latin typeface="Georgia" panose="02040502050405020303" pitchFamily="18" charset="0"/>
              </a:rPr>
              <a:t>средой </a:t>
            </a:r>
            <a:endParaRPr lang="ru-RU" sz="2800" dirty="0">
              <a:effectLst>
                <a:outerShdw blurRad="38100" dist="38100" dir="2700000" algn="tl">
                  <a:srgbClr val="000000">
                    <a:alpha val="43137"/>
                  </a:srgbClr>
                </a:outerShdw>
              </a:effectLst>
              <a:latin typeface="Georgia" panose="02040502050405020303" pitchFamily="18" charset="0"/>
            </a:endParaRPr>
          </a:p>
        </p:txBody>
      </p:sp>
      <p:sp>
        <p:nvSpPr>
          <p:cNvPr id="3" name="Заголовок 2"/>
          <p:cNvSpPr>
            <a:spLocks noGrp="1"/>
          </p:cNvSpPr>
          <p:nvPr>
            <p:ph type="title"/>
          </p:nvPr>
        </p:nvSpPr>
        <p:spPr>
          <a:xfrm>
            <a:off x="457200" y="338139"/>
            <a:ext cx="8229600" cy="1074638"/>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ru-RU" sz="4000" dirty="0" smtClean="0">
                <a:effectLst>
                  <a:outerShdw blurRad="38100" dist="38100" dir="2700000" algn="tl">
                    <a:srgbClr val="000000">
                      <a:alpha val="43137"/>
                    </a:srgbClr>
                  </a:outerShdw>
                </a:effectLst>
                <a:latin typeface="Georgia" panose="02040502050405020303" pitchFamily="18" charset="0"/>
              </a:rPr>
              <a:t>КОНЦЕПЦИЯ  ГОМЕОСТАЗА</a:t>
            </a:r>
            <a:endParaRPr lang="ru-RU" sz="4000" dirty="0">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24308943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Содержимое 2"/>
          <p:cNvSpPr>
            <a:spLocks noGrp="1"/>
          </p:cNvSpPr>
          <p:nvPr>
            <p:ph idx="1"/>
          </p:nvPr>
        </p:nvSpPr>
        <p:spPr>
          <a:xfrm>
            <a:off x="251520" y="1556792"/>
            <a:ext cx="8640960" cy="4968552"/>
          </a:xfrm>
        </p:spPr>
        <p:txBody>
          <a:bodyPr rtlCol="0">
            <a:normAutofit/>
          </a:bodyPr>
          <a:lstStyle/>
          <a:p>
            <a:pPr marL="274320" indent="-274320" eaLnBrk="1" fontAlgn="auto" hangingPunct="1">
              <a:spcAft>
                <a:spcPts val="0"/>
              </a:spcAft>
              <a:defRPr/>
            </a:pPr>
            <a:r>
              <a:rPr lang="ru-RU" altLang="ru-RU"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Постоянство </a:t>
            </a:r>
            <a:r>
              <a:rPr lang="ru-RU" altLang="ru-RU" i="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состава</a:t>
            </a:r>
            <a:r>
              <a:rPr lang="ru-RU" altLang="ru-RU"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 крови, лимфы, тканевой жидкости, </a:t>
            </a:r>
            <a:r>
              <a:rPr lang="ru-RU" altLang="ru-RU" i="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осмотического давления</a:t>
            </a:r>
            <a:r>
              <a:rPr lang="ru-RU" altLang="ru-RU"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altLang="ru-RU" i="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концентрации ионов </a:t>
            </a:r>
            <a:r>
              <a:rPr lang="ru-RU" altLang="ru-RU"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и общей концентрации электролитов, </a:t>
            </a:r>
          </a:p>
          <a:p>
            <a:pPr marL="274320" indent="-274320" eaLnBrk="1" fontAlgn="auto" hangingPunct="1">
              <a:spcAft>
                <a:spcPts val="0"/>
              </a:spcAft>
              <a:defRPr/>
            </a:pPr>
            <a:r>
              <a:rPr lang="ru-RU" altLang="ru-RU"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содержание в крови питательных веществ (глюкоза)</a:t>
            </a:r>
          </a:p>
          <a:p>
            <a:pPr marL="0" indent="0" eaLnBrk="1" fontAlgn="auto" hangingPunct="1">
              <a:spcAft>
                <a:spcPts val="0"/>
              </a:spcAft>
              <a:buNone/>
              <a:defRPr/>
            </a:pPr>
            <a:r>
              <a:rPr lang="ru-RU" altLang="ru-RU" dirty="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altLang="ru-RU"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altLang="ru-RU" dirty="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Эти показатели даже при значительных изменениях условий </a:t>
            </a:r>
            <a:r>
              <a:rPr lang="ru-RU" altLang="ru-RU"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внешней среды </a:t>
            </a:r>
            <a:r>
              <a:rPr lang="ru-RU" altLang="ru-RU" dirty="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rPr>
              <a:t>удерживаются на определенном уровне</a:t>
            </a:r>
            <a:endParaRPr lang="ru-RU" altLang="ru-RU"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cs typeface="Times New Roman" pitchFamily="18" charset="0"/>
            </a:endParaRPr>
          </a:p>
          <a:p>
            <a:pPr marL="0" indent="0" eaLnBrk="1" fontAlgn="auto" hangingPunct="1">
              <a:spcAft>
                <a:spcPts val="0"/>
              </a:spcAft>
              <a:buFont typeface="Symbol" pitchFamily="18" charset="2"/>
              <a:buNone/>
              <a:defRPr/>
            </a:pPr>
            <a:endParaRPr lang="ru-RU" altLang="ru-RU" dirty="0" smtClean="0">
              <a:latin typeface="Times New Roman" pitchFamily="18" charset="0"/>
              <a:cs typeface="Times New Roman" pitchFamily="18" charset="0"/>
            </a:endParaRPr>
          </a:p>
        </p:txBody>
      </p:sp>
      <p:sp>
        <p:nvSpPr>
          <p:cNvPr id="72707" name="Заголовок 1"/>
          <p:cNvSpPr>
            <a:spLocks noGrp="1"/>
          </p:cNvSpPr>
          <p:nvPr>
            <p:ph type="title"/>
          </p:nvPr>
        </p:nvSpPr>
        <p:spPr>
          <a:xfrm>
            <a:off x="323528" y="332656"/>
            <a:ext cx="8496944" cy="100263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eaLnBrk="1" hangingPunct="1">
              <a:defRPr/>
            </a:pPr>
            <a:r>
              <a:rPr lang="ru-RU" altLang="ru-RU" sz="4000" dirty="0" smtClean="0">
                <a:effectLst>
                  <a:outerShdw blurRad="38100" dist="38100" dir="2700000" algn="tl">
                    <a:srgbClr val="000000">
                      <a:alpha val="43137"/>
                    </a:srgbClr>
                  </a:outerShdw>
                </a:effectLst>
                <a:latin typeface="Times New Roman" pitchFamily="18" charset="0"/>
                <a:cs typeface="Times New Roman" pitchFamily="18" charset="0"/>
              </a:rPr>
              <a:t>СИСТЕМНЫЙ  ГОМЕОСТАЗ -   </a:t>
            </a:r>
            <a:r>
              <a:rPr lang="ru-RU" altLang="ru-RU" sz="2800" dirty="0" smtClean="0">
                <a:effectLst>
                  <a:outerShdw blurRad="38100" dist="38100" dir="2700000" algn="tl">
                    <a:srgbClr val="000000">
                      <a:alpha val="43137"/>
                    </a:srgbClr>
                  </a:outerShdw>
                </a:effectLst>
                <a:latin typeface="Times New Roman" pitchFamily="18" charset="0"/>
                <a:cs typeface="Times New Roman" pitchFamily="18" charset="0"/>
              </a:rPr>
              <a:t>гомеостаз жидкой части внутренней среды организма</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187837"/>
            <a:ext cx="5653980" cy="22972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849"/>
          <a:stretch/>
        </p:blipFill>
        <p:spPr>
          <a:xfrm>
            <a:off x="0" y="37489"/>
            <a:ext cx="9144000" cy="68205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Содержимое 2"/>
          <p:cNvSpPr>
            <a:spLocks noGrp="1"/>
          </p:cNvSpPr>
          <p:nvPr>
            <p:ph idx="1"/>
          </p:nvPr>
        </p:nvSpPr>
        <p:spPr>
          <a:xfrm>
            <a:off x="107504" y="2708920"/>
            <a:ext cx="8713787" cy="2736701"/>
          </a:xfrm>
        </p:spPr>
        <p:txBody>
          <a:bodyPr/>
          <a:lstStyle/>
          <a:p>
            <a:pPr algn="ctr" eaLnBrk="1" hangingPunct="1">
              <a:defRPr/>
            </a:pPr>
            <a:r>
              <a:rPr lang="ru-RU" altLang="ru-RU" sz="3200" dirty="0" smtClean="0">
                <a:solidFill>
                  <a:schemeClr val="accent2">
                    <a:lumMod val="75000"/>
                  </a:schemeClr>
                </a:solidFill>
                <a:effectLst>
                  <a:outerShdw blurRad="38100" dist="38100" dir="2700000" algn="tl">
                    <a:srgbClr val="000000">
                      <a:alpha val="43137"/>
                    </a:srgbClr>
                  </a:outerShdw>
                </a:effectLst>
                <a:latin typeface="Georgia" pitchFamily="18" charset="0"/>
                <a:cs typeface="Times New Roman" pitchFamily="18" charset="0"/>
              </a:rPr>
              <a:t>МЕХАНИЗМЫ, ОБЕСПЕЧИВАЮЩИЕ </a:t>
            </a:r>
            <a:r>
              <a:rPr lang="ru-RU" altLang="ru-RU" sz="3200" b="1" dirty="0" smtClean="0">
                <a:solidFill>
                  <a:schemeClr val="accent6">
                    <a:lumMod val="75000"/>
                  </a:schemeClr>
                </a:solidFill>
                <a:effectLst>
                  <a:outerShdw blurRad="38100" dist="38100" dir="2700000" algn="tl">
                    <a:srgbClr val="000000">
                      <a:alpha val="43137"/>
                    </a:srgbClr>
                  </a:outerShdw>
                </a:effectLst>
                <a:latin typeface="Georgia" pitchFamily="18" charset="0"/>
                <a:cs typeface="Times New Roman" pitchFamily="18" charset="0"/>
              </a:rPr>
              <a:t>СОХРАНЕНИЕ БИОЛОГИЧЕСКОЙ ИНДИВИДУАЛЬНОСТИ,</a:t>
            </a:r>
            <a:r>
              <a:rPr lang="ru-RU" altLang="ru-RU" sz="3200" dirty="0" smtClean="0">
                <a:solidFill>
                  <a:schemeClr val="accent2">
                    <a:lumMod val="75000"/>
                  </a:schemeClr>
                </a:solidFill>
                <a:effectLst>
                  <a:outerShdw blurRad="38100" dist="38100" dir="2700000" algn="tl">
                    <a:srgbClr val="000000">
                      <a:alpha val="43137"/>
                    </a:srgbClr>
                  </a:outerShdw>
                </a:effectLst>
                <a:latin typeface="Georgia" pitchFamily="18" charset="0"/>
                <a:cs typeface="Times New Roman" pitchFamily="18" charset="0"/>
              </a:rPr>
              <a:t> </a:t>
            </a:r>
          </a:p>
          <a:p>
            <a:pPr marL="0" indent="0" algn="ctr" eaLnBrk="1" hangingPunct="1">
              <a:buNone/>
              <a:defRPr/>
            </a:pPr>
            <a:r>
              <a:rPr lang="ru-RU" altLang="ru-RU" sz="3200" dirty="0" smtClean="0">
                <a:solidFill>
                  <a:schemeClr val="accent2">
                    <a:lumMod val="75000"/>
                  </a:schemeClr>
                </a:solidFill>
                <a:effectLst>
                  <a:outerShdw blurRad="38100" dist="38100" dir="2700000" algn="tl">
                    <a:srgbClr val="000000">
                      <a:alpha val="43137"/>
                    </a:srgbClr>
                  </a:outerShdw>
                </a:effectLst>
                <a:latin typeface="Georgia" pitchFamily="18" charset="0"/>
                <a:cs typeface="Times New Roman" pitchFamily="18" charset="0"/>
              </a:rPr>
              <a:t>КОГДА ОРГАНИЗМ РАСПОЗНАЁТ </a:t>
            </a:r>
          </a:p>
          <a:p>
            <a:pPr marL="0" indent="0" algn="ctr" eaLnBrk="1" hangingPunct="1">
              <a:buNone/>
              <a:defRPr/>
            </a:pPr>
            <a:r>
              <a:rPr lang="ru-RU" altLang="ru-RU" sz="3200" dirty="0" smtClean="0">
                <a:solidFill>
                  <a:schemeClr val="accent2">
                    <a:lumMod val="75000"/>
                  </a:schemeClr>
                </a:solidFill>
                <a:effectLst>
                  <a:outerShdw blurRad="38100" dist="38100" dir="2700000" algn="tl">
                    <a:srgbClr val="000000">
                      <a:alpha val="43137"/>
                    </a:srgbClr>
                  </a:outerShdw>
                </a:effectLst>
                <a:latin typeface="Georgia" pitchFamily="18" charset="0"/>
                <a:cs typeface="Times New Roman" pitchFamily="18" charset="0"/>
              </a:rPr>
              <a:t>«СВОЁ» и «ЧУЖОЕ»</a:t>
            </a:r>
            <a:endParaRPr lang="ru-RU" altLang="ru-RU" sz="3200" i="1" dirty="0" smtClean="0">
              <a:solidFill>
                <a:schemeClr val="accent2">
                  <a:lumMod val="75000"/>
                </a:schemeClr>
              </a:solidFill>
              <a:effectLst>
                <a:outerShdw blurRad="38100" dist="38100" dir="2700000" algn="tl">
                  <a:srgbClr val="000000">
                    <a:alpha val="43137"/>
                  </a:srgbClr>
                </a:outerShdw>
              </a:effectLst>
              <a:latin typeface="Georgia" pitchFamily="18" charset="0"/>
              <a:cs typeface="Times New Roman" pitchFamily="18" charset="0"/>
            </a:endParaRPr>
          </a:p>
        </p:txBody>
      </p:sp>
      <p:sp>
        <p:nvSpPr>
          <p:cNvPr id="81923" name="Заголовок 1"/>
          <p:cNvSpPr>
            <a:spLocks noGrp="1"/>
          </p:cNvSpPr>
          <p:nvPr>
            <p:ph type="title"/>
          </p:nvPr>
        </p:nvSpPr>
        <p:spPr>
          <a:xfrm>
            <a:off x="457200" y="338139"/>
            <a:ext cx="8229600" cy="1218654"/>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eaLnBrk="1" hangingPunct="1">
              <a:defRPr/>
            </a:pPr>
            <a:r>
              <a:rPr lang="ru-RU" altLang="ru-RU" sz="40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ИММУНОЛОГИЧЕСКИЙ ГОМЕОСТАЗ</a:t>
            </a: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Прямоугольник 5"/>
          <p:cNvSpPr>
            <a:spLocks noChangeArrowheads="1"/>
          </p:cNvSpPr>
          <p:nvPr/>
        </p:nvSpPr>
        <p:spPr bwMode="auto">
          <a:xfrm>
            <a:off x="285750" y="4398963"/>
            <a:ext cx="6572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ru-RU" altLang="ru-RU" sz="1800">
                <a:solidFill>
                  <a:srgbClr val="8A2E4E"/>
                </a:solidFill>
                <a:latin typeface="Calibri" pitchFamily="34" charset="0"/>
              </a:rPr>
              <a:t> </a:t>
            </a:r>
            <a:endParaRPr lang="ru-RU" altLang="ru-RU" sz="3600">
              <a:solidFill>
                <a:srgbClr val="8A2E4E"/>
              </a:solidFill>
              <a:latin typeface="Times New Roman" pitchFamily="18" charset="0"/>
              <a:cs typeface="Times New Roman" pitchFamily="18" charset="0"/>
            </a:endParaRPr>
          </a:p>
        </p:txBody>
      </p:sp>
      <p:pic>
        <p:nvPicPr>
          <p:cNvPr id="133123" name="Picture 1" descr="C:\Documents and Settings\Admin\Рабочий стол\анимашки\book1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00813" y="4697413"/>
            <a:ext cx="24288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6" name="Прямоугольник 1"/>
          <p:cNvSpPr>
            <a:spLocks noChangeArrowheads="1"/>
          </p:cNvSpPr>
          <p:nvPr/>
        </p:nvSpPr>
        <p:spPr bwMode="auto">
          <a:xfrm>
            <a:off x="66675" y="1593850"/>
            <a:ext cx="89614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eaLnBrk="1" hangingPunct="1">
              <a:lnSpc>
                <a:spcPct val="120000"/>
              </a:lnSpc>
              <a:buClr>
                <a:srgbClr val="31B6FD"/>
              </a:buClr>
              <a:buFont typeface="Arial" charset="0"/>
              <a:buNone/>
              <a:defRPr/>
            </a:pPr>
            <a:endParaRPr lang="ru-RU" altLang="ru-RU" sz="1800" b="1" dirty="0" smtClean="0">
              <a:solidFill>
                <a:srgbClr val="0070C0"/>
              </a:solidFill>
              <a:effectLst>
                <a:outerShdw blurRad="38100" dist="38100" dir="2700000" algn="tl">
                  <a:srgbClr val="000000">
                    <a:alpha val="43137"/>
                  </a:srgbClr>
                </a:outerShdw>
              </a:effectLst>
              <a:latin typeface="Arial" charset="0"/>
            </a:endParaRPr>
          </a:p>
        </p:txBody>
      </p:sp>
      <p:sp>
        <p:nvSpPr>
          <p:cNvPr id="3" name="Прямоугольник 2"/>
          <p:cNvSpPr/>
          <p:nvPr/>
        </p:nvSpPr>
        <p:spPr>
          <a:xfrm>
            <a:off x="137319" y="256099"/>
            <a:ext cx="8820150" cy="1323439"/>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fontAlgn="auto">
              <a:spcBef>
                <a:spcPts val="0"/>
              </a:spcBef>
              <a:spcAft>
                <a:spcPts val="0"/>
              </a:spcAft>
              <a:defRPr/>
            </a:pPr>
            <a:r>
              <a:rPr lang="ru-RU" altLang="ru-RU" sz="4000" dirty="0">
                <a:solidFill>
                  <a:srgbClr val="FFFFFF"/>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ИММУНОЛОГИЧЕСКИЙ ГОМЕОСТАЗ</a:t>
            </a:r>
            <a:endParaRPr lang="ru-RU" sz="4000" kern="0" dirty="0">
              <a:solidFill>
                <a:prstClr val="white"/>
              </a:solidFill>
              <a:effectLst>
                <a:outerShdw blurRad="38100" dist="38100" dir="2700000" algn="tl">
                  <a:srgbClr val="000000">
                    <a:alpha val="43137"/>
                  </a:srgbClr>
                </a:outerShdw>
              </a:effectLst>
              <a:latin typeface="Georgia" panose="02040502050405020303" pitchFamily="18" charset="0"/>
            </a:endParaRPr>
          </a:p>
        </p:txBody>
      </p:sp>
      <p:sp>
        <p:nvSpPr>
          <p:cNvPr id="2" name="Прямоугольник 1"/>
          <p:cNvSpPr/>
          <p:nvPr/>
        </p:nvSpPr>
        <p:spPr>
          <a:xfrm>
            <a:off x="109538" y="1681163"/>
            <a:ext cx="8639175" cy="4751387"/>
          </a:xfrm>
          <a:prstGeom prst="rect">
            <a:avLst/>
          </a:prstGeom>
        </p:spPr>
        <p:txBody>
          <a:bodyPr>
            <a:spAutoFit/>
          </a:bodyPr>
          <a:lstStyle/>
          <a:p>
            <a:pPr marL="577533" lvl="1" indent="-274320" fontAlgn="auto">
              <a:lnSpc>
                <a:spcPts val="4000"/>
              </a:lnSpc>
              <a:spcBef>
                <a:spcPct val="20000"/>
              </a:spcBef>
              <a:spcAft>
                <a:spcPts val="0"/>
              </a:spcAft>
              <a:buClr>
                <a:srgbClr val="31B6FD"/>
              </a:buClr>
              <a:buSzPct val="100000"/>
              <a:buFont typeface="Symbol" pitchFamily="18" charset="2"/>
              <a:buChar char=""/>
              <a:defRPr/>
            </a:pPr>
            <a:endParaRPr lang="ru-RU" altLang="ru-RU" sz="4200" b="1" dirty="0">
              <a:solidFill>
                <a:srgbClr val="4584D3">
                  <a:lumMod val="75000"/>
                </a:srgbClr>
              </a:solidFill>
              <a:effectLst>
                <a:outerShdw blurRad="38100" dist="38100" dir="2700000" algn="tl">
                  <a:srgbClr val="000000">
                    <a:alpha val="43137"/>
                  </a:srgbClr>
                </a:outerShdw>
              </a:effectLst>
              <a:latin typeface="Georgia" panose="02040502050405020303" pitchFamily="18" charset="0"/>
              <a:cs typeface="Times New Roman" pitchFamily="18" charset="0"/>
            </a:endParaRPr>
          </a:p>
          <a:p>
            <a:pPr marL="577533" lvl="1" indent="-274320" fontAlgn="auto">
              <a:lnSpc>
                <a:spcPts val="4000"/>
              </a:lnSpc>
              <a:spcBef>
                <a:spcPct val="20000"/>
              </a:spcBef>
              <a:spcAft>
                <a:spcPts val="0"/>
              </a:spcAft>
              <a:buClr>
                <a:srgbClr val="31B6FD"/>
              </a:buClr>
              <a:buSzPct val="100000"/>
              <a:buFont typeface="Symbol" pitchFamily="18" charset="2"/>
              <a:buChar char=""/>
              <a:defRPr/>
            </a:pPr>
            <a:r>
              <a:rPr lang="ru-RU" altLang="ru-RU" sz="4000" dirty="0">
                <a:solidFill>
                  <a:srgbClr val="4584D3">
                    <a:lumMod val="75000"/>
                  </a:srgbClr>
                </a:solidFill>
                <a:effectLst>
                  <a:outerShdw blurRad="38100" dist="38100" dir="2700000" algn="tl">
                    <a:srgbClr val="000000">
                      <a:alpha val="43137"/>
                    </a:srgbClr>
                  </a:outerShdw>
                </a:effectLst>
                <a:latin typeface="Georgia" panose="02040502050405020303" pitchFamily="18" charset="0"/>
                <a:cs typeface="Times New Roman" pitchFamily="18" charset="0"/>
              </a:rPr>
              <a:t>ИММУНИТЕТ – способ защиты организма от чужеродных агентов, несущих в себе признаки </a:t>
            </a:r>
          </a:p>
          <a:p>
            <a:pPr marL="303213" lvl="1" fontAlgn="auto">
              <a:lnSpc>
                <a:spcPts val="4000"/>
              </a:lnSpc>
              <a:spcBef>
                <a:spcPct val="20000"/>
              </a:spcBef>
              <a:spcAft>
                <a:spcPts val="0"/>
              </a:spcAft>
              <a:buClr>
                <a:srgbClr val="31B6FD"/>
              </a:buClr>
              <a:buSzPct val="100000"/>
              <a:defRPr/>
            </a:pPr>
            <a:r>
              <a:rPr lang="ru-RU" altLang="ru-RU" sz="4000" i="1" dirty="0">
                <a:solidFill>
                  <a:srgbClr val="4584D3">
                    <a:lumMod val="75000"/>
                  </a:srgbClr>
                </a:solidFill>
                <a:effectLst>
                  <a:outerShdw blurRad="38100" dist="38100" dir="2700000" algn="tl">
                    <a:srgbClr val="000000">
                      <a:alpha val="43137"/>
                    </a:srgbClr>
                  </a:outerShdw>
                </a:effectLst>
                <a:latin typeface="Georgia" panose="02040502050405020303" pitchFamily="18" charset="0"/>
                <a:cs typeface="Times New Roman" pitchFamily="18" charset="0"/>
              </a:rPr>
              <a:t>генетически </a:t>
            </a:r>
          </a:p>
          <a:p>
            <a:pPr marL="303213" lvl="1" fontAlgn="auto">
              <a:lnSpc>
                <a:spcPts val="4000"/>
              </a:lnSpc>
              <a:spcBef>
                <a:spcPct val="20000"/>
              </a:spcBef>
              <a:spcAft>
                <a:spcPts val="0"/>
              </a:spcAft>
              <a:buClr>
                <a:srgbClr val="31B6FD"/>
              </a:buClr>
              <a:buSzPct val="100000"/>
              <a:defRPr/>
            </a:pPr>
            <a:r>
              <a:rPr lang="ru-RU" altLang="ru-RU" sz="4000" i="1" dirty="0">
                <a:solidFill>
                  <a:srgbClr val="4584D3">
                    <a:lumMod val="75000"/>
                  </a:srgbClr>
                </a:solidFill>
                <a:effectLst>
                  <a:outerShdw blurRad="38100" dist="38100" dir="2700000" algn="tl">
                    <a:srgbClr val="000000">
                      <a:alpha val="43137"/>
                    </a:srgbClr>
                  </a:outerShdw>
                </a:effectLst>
                <a:latin typeface="Georgia" panose="02040502050405020303" pitchFamily="18" charset="0"/>
                <a:cs typeface="Times New Roman" pitchFamily="18" charset="0"/>
              </a:rPr>
              <a:t>      чужеродной</a:t>
            </a:r>
          </a:p>
          <a:p>
            <a:pPr marL="303213" lvl="1" fontAlgn="auto">
              <a:lnSpc>
                <a:spcPts val="4000"/>
              </a:lnSpc>
              <a:spcBef>
                <a:spcPct val="20000"/>
              </a:spcBef>
              <a:spcAft>
                <a:spcPts val="0"/>
              </a:spcAft>
              <a:buClr>
                <a:srgbClr val="31B6FD"/>
              </a:buClr>
              <a:buSzPct val="100000"/>
              <a:defRPr/>
            </a:pPr>
            <a:r>
              <a:rPr lang="ru-RU" altLang="ru-RU" sz="4000" i="1" dirty="0">
                <a:solidFill>
                  <a:srgbClr val="4584D3">
                    <a:lumMod val="75000"/>
                  </a:srgbClr>
                </a:solidFill>
                <a:effectLst>
                  <a:outerShdw blurRad="38100" dist="38100" dir="2700000" algn="tl">
                    <a:srgbClr val="000000">
                      <a:alpha val="43137"/>
                    </a:srgbClr>
                  </a:outerShdw>
                </a:effectLst>
                <a:latin typeface="Georgia" panose="02040502050405020303" pitchFamily="18" charset="0"/>
                <a:cs typeface="Times New Roman" pitchFamily="18" charset="0"/>
              </a:rPr>
              <a:t>             информации</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946330848"/>
              </p:ext>
            </p:extLst>
          </p:nvPr>
        </p:nvGraphicFramePr>
        <p:xfrm>
          <a:off x="539552" y="332656"/>
          <a:ext cx="8136904"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Заголовок 2"/>
          <p:cNvSpPr>
            <a:spLocks noGrp="1"/>
          </p:cNvSpPr>
          <p:nvPr>
            <p:ph type="title"/>
          </p:nvPr>
        </p:nvSpPr>
        <p:spPr>
          <a:xfrm>
            <a:off x="457200" y="338139"/>
            <a:ext cx="8229600" cy="100263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eaLnBrk="1" hangingPunct="1">
              <a:defRPr/>
            </a:pPr>
            <a:r>
              <a:rPr lang="ru-RU" altLang="ru-RU" sz="40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ЗАЩИТНЫЕ  МЕХАНИЗМЫ</a:t>
            </a:r>
          </a:p>
        </p:txBody>
      </p:sp>
      <p:sp>
        <p:nvSpPr>
          <p:cNvPr id="6" name="Текст 5"/>
          <p:cNvSpPr>
            <a:spLocks noGrp="1"/>
          </p:cNvSpPr>
          <p:nvPr>
            <p:ph type="body" idx="1"/>
          </p:nvPr>
        </p:nvSpPr>
        <p:spPr>
          <a:xfrm>
            <a:off x="107504" y="1772816"/>
            <a:ext cx="4716016" cy="719137"/>
          </a:xfrm>
          <a:solidFill>
            <a:schemeClr val="bg1"/>
          </a:solidFill>
          <a:ln w="19050">
            <a:solidFill>
              <a:srgbClr val="2F8BA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oAutofit/>
          </a:bodyPr>
          <a:lstStyle/>
          <a:p>
            <a:pPr eaLnBrk="1" fontAlgn="auto" hangingPunct="1">
              <a:spcAft>
                <a:spcPts val="0"/>
              </a:spcAft>
              <a:defRPr/>
            </a:pPr>
            <a:r>
              <a:rPr lang="ru-RU" sz="3600" dirty="0" smtClean="0">
                <a:solidFill>
                  <a:schemeClr val="accent6">
                    <a:lumMod val="75000"/>
                  </a:schemeClr>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неспецифические</a:t>
            </a:r>
            <a:endParaRPr lang="ru-RU" sz="3600" dirty="0">
              <a:solidFill>
                <a:schemeClr val="accent6">
                  <a:lumMod val="75000"/>
                </a:schemeClr>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
        <p:nvSpPr>
          <p:cNvPr id="84996" name="Объект 6"/>
          <p:cNvSpPr>
            <a:spLocks noGrp="1"/>
          </p:cNvSpPr>
          <p:nvPr>
            <p:ph sz="half" idx="2"/>
          </p:nvPr>
        </p:nvSpPr>
        <p:spPr>
          <a:xfrm>
            <a:off x="179512" y="2708920"/>
            <a:ext cx="4537075" cy="3528342"/>
          </a:xfrm>
        </p:spPr>
        <p:txBody>
          <a:bodyPr/>
          <a:lstStyle/>
          <a:p>
            <a:pPr indent="-107950" eaLnBrk="1" hangingPunct="1">
              <a:lnSpc>
                <a:spcPts val="3000"/>
              </a:lnSpc>
              <a:defRPr/>
            </a:pPr>
            <a:r>
              <a:rPr lang="ru-RU" altLang="ru-RU" sz="3200" b="1" dirty="0" smtClean="0">
                <a:solidFill>
                  <a:schemeClr val="accent2">
                    <a:lumMod val="75000"/>
                  </a:schemeClr>
                </a:solidFill>
                <a:effectLst>
                  <a:outerShdw blurRad="38100" dist="38100" dir="2700000" algn="tl">
                    <a:srgbClr val="000000">
                      <a:alpha val="43137"/>
                    </a:srgbClr>
                  </a:outerShdw>
                </a:effectLst>
                <a:latin typeface="Georgia" pitchFamily="18" charset="0"/>
                <a:cs typeface="Times New Roman" pitchFamily="18" charset="0"/>
              </a:rPr>
              <a:t>Барьерные свойства кожи и слизистых оболочек</a:t>
            </a:r>
          </a:p>
          <a:p>
            <a:pPr indent="-107950" eaLnBrk="1" hangingPunct="1">
              <a:lnSpc>
                <a:spcPts val="3000"/>
              </a:lnSpc>
              <a:defRPr/>
            </a:pPr>
            <a:r>
              <a:rPr lang="ru-RU" altLang="ru-RU" sz="3200" b="1" dirty="0" smtClean="0">
                <a:solidFill>
                  <a:schemeClr val="accent2">
                    <a:lumMod val="75000"/>
                  </a:schemeClr>
                </a:solidFill>
                <a:effectLst>
                  <a:outerShdw blurRad="38100" dist="38100" dir="2700000" algn="tl">
                    <a:srgbClr val="000000">
                      <a:alpha val="43137"/>
                    </a:srgbClr>
                  </a:outerShdw>
                </a:effectLst>
                <a:latin typeface="Georgia" pitchFamily="18" charset="0"/>
                <a:cs typeface="Times New Roman" pitchFamily="18" charset="0"/>
              </a:rPr>
              <a:t>Антимикробные свойства лизоцима слюны</a:t>
            </a:r>
          </a:p>
          <a:p>
            <a:pPr indent="-107950" eaLnBrk="1" hangingPunct="1">
              <a:defRPr/>
            </a:pPr>
            <a:r>
              <a:rPr lang="ru-RU" altLang="ru-RU" sz="3200" b="1" dirty="0" smtClean="0">
                <a:solidFill>
                  <a:schemeClr val="accent2">
                    <a:lumMod val="75000"/>
                  </a:schemeClr>
                </a:solidFill>
                <a:effectLst>
                  <a:outerShdw blurRad="38100" dist="38100" dir="2700000" algn="tl">
                    <a:srgbClr val="000000">
                      <a:alpha val="43137"/>
                    </a:srgbClr>
                  </a:outerShdw>
                </a:effectLst>
                <a:latin typeface="Georgia" pitchFamily="18" charset="0"/>
                <a:cs typeface="Times New Roman" pitchFamily="18" charset="0"/>
              </a:rPr>
              <a:t>Фагоцитоз</a:t>
            </a:r>
          </a:p>
        </p:txBody>
      </p:sp>
      <p:sp>
        <p:nvSpPr>
          <p:cNvPr id="84997" name="Текст 7"/>
          <p:cNvSpPr>
            <a:spLocks noGrp="1"/>
          </p:cNvSpPr>
          <p:nvPr>
            <p:ph type="body" sz="quarter" idx="3"/>
          </p:nvPr>
        </p:nvSpPr>
        <p:spPr>
          <a:xfrm>
            <a:off x="4860032" y="1772816"/>
            <a:ext cx="4176464" cy="719137"/>
          </a:xfrm>
          <a:solidFill>
            <a:schemeClr val="bg1"/>
          </a:solidFill>
          <a:ln>
            <a:solidFill>
              <a:srgbClr val="2F8BA1"/>
            </a:solidFill>
          </a:ln>
          <a:effectLst>
            <a:glow rad="101600">
              <a:schemeClr val="accent6">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eaLnBrk="1" hangingPunct="1">
              <a:defRPr/>
            </a:pPr>
            <a:r>
              <a:rPr lang="ru-RU" altLang="ru-RU" sz="3600" dirty="0" smtClean="0">
                <a:solidFill>
                  <a:schemeClr val="accent6">
                    <a:lumMod val="75000"/>
                  </a:schemeClr>
                </a:solidFill>
                <a:effectLst>
                  <a:outerShdw blurRad="38100" dist="38100" dir="2700000" algn="tl">
                    <a:srgbClr val="000000">
                      <a:alpha val="43137"/>
                    </a:srgbClr>
                  </a:outerShdw>
                </a:effectLst>
                <a:latin typeface="Georgia" pitchFamily="18" charset="0"/>
                <a:cs typeface="Times New Roman" pitchFamily="18" charset="0"/>
              </a:rPr>
              <a:t>специфические</a:t>
            </a:r>
          </a:p>
        </p:txBody>
      </p:sp>
      <p:sp>
        <p:nvSpPr>
          <p:cNvPr id="84998" name="Объект 8"/>
          <p:cNvSpPr>
            <a:spLocks noGrp="1"/>
          </p:cNvSpPr>
          <p:nvPr>
            <p:ph sz="quarter" idx="4"/>
          </p:nvPr>
        </p:nvSpPr>
        <p:spPr>
          <a:xfrm>
            <a:off x="5004048" y="2708920"/>
            <a:ext cx="3816350" cy="3456334"/>
          </a:xfrm>
        </p:spPr>
        <p:txBody>
          <a:bodyPr/>
          <a:lstStyle/>
          <a:p>
            <a:pPr eaLnBrk="1" hangingPunct="1">
              <a:lnSpc>
                <a:spcPts val="3500"/>
              </a:lnSpc>
              <a:defRPr/>
            </a:pPr>
            <a:r>
              <a:rPr lang="ru-RU" altLang="ru-RU" sz="3200" b="1" dirty="0" smtClean="0">
                <a:solidFill>
                  <a:schemeClr val="accent2">
                    <a:lumMod val="75000"/>
                  </a:schemeClr>
                </a:solidFill>
                <a:effectLst>
                  <a:outerShdw blurRad="38100" dist="38100" dir="2700000" algn="tl">
                    <a:srgbClr val="000000">
                      <a:alpha val="43137"/>
                    </a:srgbClr>
                  </a:outerShdw>
                </a:effectLst>
                <a:latin typeface="Georgia" pitchFamily="18" charset="0"/>
                <a:cs typeface="Times New Roman" pitchFamily="18" charset="0"/>
              </a:rPr>
              <a:t>Клеточный иммунитет</a:t>
            </a:r>
          </a:p>
          <a:p>
            <a:pPr eaLnBrk="1" hangingPunct="1">
              <a:defRPr/>
            </a:pPr>
            <a:r>
              <a:rPr lang="ru-RU" altLang="ru-RU" sz="3200" b="1" dirty="0" smtClean="0">
                <a:solidFill>
                  <a:schemeClr val="accent2">
                    <a:lumMod val="75000"/>
                  </a:schemeClr>
                </a:solidFill>
                <a:effectLst>
                  <a:outerShdw blurRad="38100" dist="38100" dir="2700000" algn="tl">
                    <a:srgbClr val="000000">
                      <a:alpha val="43137"/>
                    </a:srgbClr>
                  </a:outerShdw>
                </a:effectLst>
                <a:latin typeface="Georgia" pitchFamily="18" charset="0"/>
                <a:cs typeface="Times New Roman" pitchFamily="18" charset="0"/>
              </a:rPr>
              <a:t>Гуморальный иммунитет</a:t>
            </a:r>
          </a:p>
          <a:p>
            <a:pPr eaLnBrk="1" hangingPunct="1">
              <a:defRPr/>
            </a:pPr>
            <a:r>
              <a:rPr lang="ru-RU" altLang="ru-RU" sz="3200" b="1" dirty="0" smtClean="0">
                <a:solidFill>
                  <a:schemeClr val="accent2">
                    <a:lumMod val="75000"/>
                  </a:schemeClr>
                </a:solidFill>
                <a:effectLst>
                  <a:outerShdw blurRad="38100" dist="38100" dir="2700000" algn="tl">
                    <a:srgbClr val="000000">
                      <a:alpha val="43137"/>
                    </a:srgbClr>
                  </a:outerShdw>
                </a:effectLst>
                <a:latin typeface="Georgia" pitchFamily="18" charset="0"/>
                <a:cs typeface="Times New Roman" pitchFamily="18" charset="0"/>
              </a:rPr>
              <a:t>Аллергические реакции</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4"/>
          <p:cNvSpPr>
            <a:spLocks noGrp="1" noChangeArrowheads="1"/>
          </p:cNvSpPr>
          <p:nvPr>
            <p:ph type="title"/>
          </p:nvPr>
        </p:nvSpPr>
        <p:spPr>
          <a:xfrm>
            <a:off x="457200" y="382588"/>
            <a:ext cx="8229600" cy="74295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eaLnBrk="1" hangingPunct="1">
              <a:defRPr/>
            </a:pPr>
            <a:r>
              <a:rPr lang="ru-RU" altLang="ru-RU" sz="4800" dirty="0" smtClean="0">
                <a:effectLst>
                  <a:outerShdw blurRad="38100" dist="38100" dir="2700000" algn="tl">
                    <a:srgbClr val="000000">
                      <a:alpha val="43137"/>
                    </a:srgbClr>
                  </a:outerShdw>
                </a:effectLst>
                <a:latin typeface="Georgia" pitchFamily="18" charset="0"/>
              </a:rPr>
              <a:t>ИММУННАЯ  СИСТЕМА</a:t>
            </a:r>
          </a:p>
        </p:txBody>
      </p:sp>
      <p:sp>
        <p:nvSpPr>
          <p:cNvPr id="86019" name="Rectangle 5"/>
          <p:cNvSpPr>
            <a:spLocks noGrp="1" noChangeArrowheads="1"/>
          </p:cNvSpPr>
          <p:nvPr>
            <p:ph sz="quarter" idx="13"/>
          </p:nvPr>
        </p:nvSpPr>
        <p:spPr>
          <a:xfrm>
            <a:off x="250825" y="1412776"/>
            <a:ext cx="3751263" cy="4824512"/>
          </a:xfrm>
        </p:spPr>
        <p:txBody>
          <a:bodyPr/>
          <a:lstStyle/>
          <a:p>
            <a:pPr marL="0" indent="0" algn="ctr" eaLnBrk="1" hangingPunct="1">
              <a:buNone/>
              <a:defRPr/>
            </a:pPr>
            <a:r>
              <a:rPr lang="ru-RU" altLang="ru-RU" b="1" dirty="0" smtClean="0">
                <a:solidFill>
                  <a:schemeClr val="tx2">
                    <a:lumMod val="75000"/>
                  </a:schemeClr>
                </a:solidFill>
                <a:effectLst>
                  <a:outerShdw blurRad="38100" dist="38100" dir="2700000" algn="tl">
                    <a:srgbClr val="000000">
                      <a:alpha val="43137"/>
                    </a:srgbClr>
                  </a:outerShdw>
                </a:effectLst>
                <a:latin typeface="Georgia" pitchFamily="18" charset="0"/>
              </a:rPr>
              <a:t>ЦЕНТРАЛЬНОЕ ЗВЕНО:</a:t>
            </a:r>
          </a:p>
          <a:p>
            <a:pPr eaLnBrk="1" hangingPunct="1">
              <a:buFont typeface="Wingdings" pitchFamily="2" charset="2"/>
              <a:buNone/>
              <a:defRPr/>
            </a:pPr>
            <a:r>
              <a:rPr lang="ru-RU" altLang="ru-RU" sz="2800" i="1" dirty="0" smtClean="0">
                <a:solidFill>
                  <a:schemeClr val="accent2">
                    <a:lumMod val="75000"/>
                  </a:schemeClr>
                </a:solidFill>
                <a:effectLst>
                  <a:outerShdw blurRad="38100" dist="38100" dir="2700000" algn="tl">
                    <a:srgbClr val="000000">
                      <a:alpha val="43137"/>
                    </a:srgbClr>
                  </a:outerShdw>
                </a:effectLst>
                <a:latin typeface="Georgia" pitchFamily="18" charset="0"/>
              </a:rPr>
              <a:t>1.</a:t>
            </a:r>
            <a:r>
              <a:rPr lang="ru-RU" altLang="ru-RU" sz="2800" i="1" dirty="0" smtClean="0">
                <a:effectLst>
                  <a:outerShdw blurRad="38100" dist="38100" dir="2700000" algn="tl">
                    <a:srgbClr val="000000">
                      <a:alpha val="43137"/>
                    </a:srgbClr>
                  </a:outerShdw>
                </a:effectLst>
                <a:latin typeface="Georgia" pitchFamily="18" charset="0"/>
              </a:rPr>
              <a:t> </a:t>
            </a:r>
            <a:r>
              <a:rPr lang="ru-RU" altLang="ru-RU" sz="2800" i="1" dirty="0" smtClean="0">
                <a:solidFill>
                  <a:schemeClr val="accent2">
                    <a:lumMod val="75000"/>
                  </a:schemeClr>
                </a:solidFill>
                <a:effectLst>
                  <a:outerShdw blurRad="38100" dist="38100" dir="2700000" algn="tl">
                    <a:srgbClr val="000000">
                      <a:alpha val="43137"/>
                    </a:srgbClr>
                  </a:outerShdw>
                </a:effectLst>
                <a:latin typeface="Georgia" pitchFamily="18" charset="0"/>
              </a:rPr>
              <a:t>Красный костный мозг</a:t>
            </a:r>
          </a:p>
          <a:p>
            <a:pPr eaLnBrk="1" hangingPunct="1">
              <a:buFont typeface="Wingdings" pitchFamily="2" charset="2"/>
              <a:buNone/>
              <a:defRPr/>
            </a:pPr>
            <a:r>
              <a:rPr lang="ru-RU" altLang="ru-RU" sz="2800" i="1" dirty="0" smtClean="0">
                <a:solidFill>
                  <a:schemeClr val="accent2">
                    <a:lumMod val="75000"/>
                  </a:schemeClr>
                </a:solidFill>
                <a:effectLst>
                  <a:outerShdw blurRad="38100" dist="38100" dir="2700000" algn="tl">
                    <a:srgbClr val="000000">
                      <a:alpha val="43137"/>
                    </a:srgbClr>
                  </a:outerShdw>
                </a:effectLst>
                <a:latin typeface="Georgia" pitchFamily="18" charset="0"/>
              </a:rPr>
              <a:t>2. Вилочковая железа</a:t>
            </a:r>
          </a:p>
          <a:p>
            <a:pPr eaLnBrk="1" hangingPunct="1">
              <a:buFont typeface="Wingdings" pitchFamily="2" charset="2"/>
              <a:buNone/>
              <a:defRPr/>
            </a:pPr>
            <a:endParaRPr lang="ru-RU" altLang="ru-RU" dirty="0" smtClean="0">
              <a:latin typeface="Times New Roman" pitchFamily="18" charset="0"/>
            </a:endParaRPr>
          </a:p>
        </p:txBody>
      </p:sp>
      <p:sp>
        <p:nvSpPr>
          <p:cNvPr id="44038" name="Rectangle 6"/>
          <p:cNvSpPr>
            <a:spLocks noGrp="1" noChangeArrowheads="1"/>
          </p:cNvSpPr>
          <p:nvPr>
            <p:ph sz="quarter" idx="14"/>
          </p:nvPr>
        </p:nvSpPr>
        <p:spPr>
          <a:xfrm>
            <a:off x="4788025" y="1412777"/>
            <a:ext cx="4176588" cy="4713386"/>
          </a:xfrm>
        </p:spPr>
        <p:txBody>
          <a:bodyPr rtlCol="0">
            <a:normAutofit/>
          </a:bodyPr>
          <a:lstStyle/>
          <a:p>
            <a:pPr marL="0" indent="0" algn="ctr" eaLnBrk="1" fontAlgn="auto" hangingPunct="1">
              <a:spcAft>
                <a:spcPts val="0"/>
              </a:spcAft>
              <a:buNone/>
              <a:defRPr/>
            </a:pPr>
            <a:r>
              <a:rPr lang="ru-RU" altLang="ru-RU" b="1" dirty="0" smtClean="0">
                <a:solidFill>
                  <a:schemeClr val="bg2">
                    <a:lumMod val="25000"/>
                  </a:schemeClr>
                </a:solidFill>
                <a:effectLst>
                  <a:outerShdw blurRad="38100" dist="38100" dir="2700000" algn="tl">
                    <a:srgbClr val="000000">
                      <a:alpha val="43137"/>
                    </a:srgbClr>
                  </a:outerShdw>
                </a:effectLst>
                <a:latin typeface="Georgia" panose="02040502050405020303" pitchFamily="18" charset="0"/>
              </a:rPr>
              <a:t>ПЕРИФЕРИЧЕСКОЕ ЗВЕНО:</a:t>
            </a:r>
          </a:p>
          <a:p>
            <a:pPr marL="0" indent="0" algn="ctr" eaLnBrk="1" fontAlgn="auto" hangingPunct="1">
              <a:spcAft>
                <a:spcPts val="0"/>
              </a:spcAft>
              <a:buFont typeface="Wingdings" pitchFamily="2" charset="2"/>
              <a:buNone/>
              <a:defRPr/>
            </a:pPr>
            <a:r>
              <a:rPr lang="ru-RU" altLang="ru-RU" sz="2800" i="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rPr>
              <a:t>1. Лимфатические                     узлы</a:t>
            </a:r>
          </a:p>
          <a:p>
            <a:pPr marL="0" indent="0" eaLnBrk="1" fontAlgn="auto" hangingPunct="1">
              <a:spcAft>
                <a:spcPts val="0"/>
              </a:spcAft>
              <a:buClr>
                <a:srgbClr val="996666"/>
              </a:buClr>
              <a:buFont typeface="Wingdings" pitchFamily="2" charset="2"/>
              <a:buNone/>
              <a:defRPr/>
            </a:pPr>
            <a:r>
              <a:rPr lang="ru-RU" altLang="ru-RU" sz="2800" i="1" dirty="0" smtClean="0">
                <a:solidFill>
                  <a:schemeClr val="accent2">
                    <a:lumMod val="75000"/>
                  </a:schemeClr>
                </a:solidFill>
                <a:effectLst>
                  <a:outerShdw blurRad="38100" dist="38100" dir="2700000" algn="tl">
                    <a:srgbClr val="000000">
                      <a:alpha val="43137"/>
                    </a:srgbClr>
                  </a:outerShdw>
                </a:effectLst>
                <a:latin typeface="Georgia" panose="02040502050405020303" pitchFamily="18" charset="0"/>
              </a:rPr>
              <a:t>       2. Селезенка</a:t>
            </a:r>
          </a:p>
        </p:txBody>
      </p:sp>
      <p:cxnSp>
        <p:nvCxnSpPr>
          <p:cNvPr id="3" name="Прямая соединительная линия 2"/>
          <p:cNvCxnSpPr/>
          <p:nvPr/>
        </p:nvCxnSpPr>
        <p:spPr>
          <a:xfrm>
            <a:off x="3995738" y="1654175"/>
            <a:ext cx="0" cy="4537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3927475" y="1700213"/>
            <a:ext cx="0" cy="4537075"/>
          </a:xfrm>
          <a:prstGeom prst="line">
            <a:avLst/>
          </a:prstGeom>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996952"/>
            <a:ext cx="2524662" cy="35930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251520" y="1412776"/>
            <a:ext cx="8784976" cy="5112568"/>
          </a:xfrm>
        </p:spPr>
        <p:txBody>
          <a:bodyPr/>
          <a:lstStyle/>
          <a:p>
            <a:pPr marL="0" indent="444500" algn="ctr">
              <a:buNone/>
            </a:pPr>
            <a:r>
              <a:rPr lang="ru-RU" sz="2800" dirty="0" smtClean="0">
                <a:effectLst>
                  <a:outerShdw blurRad="38100" dist="38100" dir="2700000" algn="tl">
                    <a:srgbClr val="000000">
                      <a:alpha val="43137"/>
                    </a:srgbClr>
                  </a:outerShdw>
                </a:effectLst>
                <a:latin typeface="Georgia" panose="02040502050405020303" pitchFamily="18" charset="0"/>
              </a:rPr>
              <a:t>На </a:t>
            </a:r>
            <a:r>
              <a:rPr lang="ru-RU" sz="2800" dirty="0">
                <a:effectLst>
                  <a:outerShdw blurRad="38100" dist="38100" dir="2700000" algn="tl">
                    <a:srgbClr val="000000">
                      <a:alpha val="43137"/>
                    </a:srgbClr>
                  </a:outerShdw>
                </a:effectLst>
                <a:latin typeface="Georgia" panose="02040502050405020303" pitchFamily="18" charset="0"/>
              </a:rPr>
              <a:t>разных этапах онтогенеза изменяются особенности обмена веществ </a:t>
            </a:r>
            <a:r>
              <a:rPr lang="ru-RU" sz="2800" dirty="0" smtClean="0">
                <a:effectLst>
                  <a:outerShdw blurRad="38100" dist="38100" dir="2700000" algn="tl">
                    <a:srgbClr val="000000">
                      <a:alpha val="43137"/>
                    </a:srgbClr>
                  </a:outerShdw>
                </a:effectLst>
                <a:latin typeface="Georgia" panose="02040502050405020303" pitchFamily="18" charset="0"/>
              </a:rPr>
              <a:t>и энергии, а также  </a:t>
            </a:r>
            <a:r>
              <a:rPr lang="ru-RU" sz="2800" dirty="0">
                <a:effectLst>
                  <a:outerShdw blurRad="38100" dist="38100" dir="2700000" algn="tl">
                    <a:srgbClr val="000000">
                      <a:alpha val="43137"/>
                    </a:srgbClr>
                  </a:outerShdw>
                </a:effectLst>
                <a:latin typeface="Georgia" panose="02040502050405020303" pitchFamily="18" charset="0"/>
              </a:rPr>
              <a:t>механизмы </a:t>
            </a:r>
            <a:r>
              <a:rPr lang="ru-RU" sz="2800" dirty="0" smtClean="0">
                <a:effectLst>
                  <a:outerShdw blurRad="38100" dist="38100" dir="2700000" algn="tl">
                    <a:srgbClr val="000000">
                      <a:alpha val="43137"/>
                    </a:srgbClr>
                  </a:outerShdw>
                </a:effectLst>
                <a:latin typeface="Georgia" panose="02040502050405020303" pitchFamily="18" charset="0"/>
              </a:rPr>
              <a:t>гомеостаза </a:t>
            </a:r>
          </a:p>
          <a:p>
            <a:pPr marL="0" indent="444500">
              <a:buNone/>
            </a:pPr>
            <a:r>
              <a:rPr lang="ru-RU" sz="2600" b="1" dirty="0" smtClean="0">
                <a:solidFill>
                  <a:schemeClr val="accent6">
                    <a:lumMod val="75000"/>
                  </a:schemeClr>
                </a:solidFill>
                <a:effectLst>
                  <a:outerShdw blurRad="38100" dist="38100" dir="2700000" algn="tl">
                    <a:srgbClr val="000000">
                      <a:alpha val="43137"/>
                    </a:srgbClr>
                  </a:outerShdw>
                </a:effectLst>
                <a:latin typeface="Georgia" panose="02040502050405020303" pitchFamily="18" charset="0"/>
              </a:rPr>
              <a:t>В </a:t>
            </a:r>
            <a:r>
              <a:rPr lang="ru-RU" sz="2600" b="1" dirty="0" err="1">
                <a:solidFill>
                  <a:schemeClr val="accent6">
                    <a:lumMod val="75000"/>
                  </a:schemeClr>
                </a:solidFill>
                <a:effectLst>
                  <a:outerShdw blurRad="38100" dist="38100" dir="2700000" algn="tl">
                    <a:srgbClr val="000000">
                      <a:alpha val="43137"/>
                    </a:srgbClr>
                  </a:outerShdw>
                </a:effectLst>
                <a:latin typeface="Georgia" panose="02040502050405020303" pitchFamily="18" charset="0"/>
              </a:rPr>
              <a:t>дорепродуктивном</a:t>
            </a:r>
            <a:r>
              <a:rPr lang="ru-RU" sz="2600" b="1" dirty="0">
                <a:solidFill>
                  <a:schemeClr val="accent6">
                    <a:lumMod val="75000"/>
                  </a:schemeClr>
                </a:solidFill>
                <a:effectLst>
                  <a:outerShdw blurRad="38100" dist="38100" dir="2700000" algn="tl">
                    <a:srgbClr val="000000">
                      <a:alpha val="43137"/>
                    </a:srgbClr>
                  </a:outerShdw>
                </a:effectLst>
                <a:latin typeface="Georgia" panose="02040502050405020303" pitchFamily="18" charset="0"/>
              </a:rPr>
              <a:t> периоде </a:t>
            </a:r>
            <a:r>
              <a:rPr lang="ru-RU" sz="2600" dirty="0">
                <a:effectLst>
                  <a:outerShdw blurRad="38100" dist="38100" dir="2700000" algn="tl">
                    <a:srgbClr val="000000">
                      <a:alpha val="43137"/>
                    </a:srgbClr>
                  </a:outerShdw>
                </a:effectLst>
                <a:latin typeface="Georgia" panose="02040502050405020303" pitchFamily="18" charset="0"/>
              </a:rPr>
              <a:t>преобладает</a:t>
            </a:r>
          </a:p>
          <a:p>
            <a:pPr marL="0" indent="0">
              <a:buNone/>
            </a:pPr>
            <a:r>
              <a:rPr lang="ru-RU" sz="2600" dirty="0">
                <a:effectLst>
                  <a:outerShdw blurRad="38100" dist="38100" dir="2700000" algn="tl">
                    <a:srgbClr val="000000">
                      <a:alpha val="43137"/>
                    </a:srgbClr>
                  </a:outerShdw>
                </a:effectLst>
                <a:latin typeface="Georgia" panose="02040502050405020303" pitchFamily="18" charset="0"/>
              </a:rPr>
              <a:t>ассимиляция, увеличивается рост, масса, </a:t>
            </a:r>
            <a:r>
              <a:rPr lang="ru-RU" sz="2600" dirty="0">
                <a:solidFill>
                  <a:srgbClr val="073E87"/>
                </a:solidFill>
                <a:effectLst>
                  <a:outerShdw blurRad="38100" dist="38100" dir="2700000" algn="tl">
                    <a:srgbClr val="000000">
                      <a:alpha val="43137"/>
                    </a:srgbClr>
                  </a:outerShdw>
                </a:effectLst>
                <a:latin typeface="Georgia" panose="02040502050405020303" pitchFamily="18" charset="0"/>
              </a:rPr>
              <a:t>механизмы гомеостаза </a:t>
            </a:r>
            <a:r>
              <a:rPr lang="ru-RU" sz="2600" dirty="0" smtClean="0">
                <a:effectLst>
                  <a:outerShdw blurRad="38100" dist="38100" dir="2700000" algn="tl">
                    <a:srgbClr val="000000">
                      <a:alpha val="43137"/>
                    </a:srgbClr>
                  </a:outerShdw>
                </a:effectLst>
                <a:latin typeface="Georgia" panose="02040502050405020303" pitchFamily="18" charset="0"/>
              </a:rPr>
              <a:t>не </a:t>
            </a:r>
            <a:r>
              <a:rPr lang="ru-RU" sz="2600" dirty="0">
                <a:effectLst>
                  <a:outerShdw blurRad="38100" dist="38100" dir="2700000" algn="tl">
                    <a:srgbClr val="000000">
                      <a:alpha val="43137"/>
                    </a:srgbClr>
                  </a:outerShdw>
                </a:effectLst>
                <a:latin typeface="Georgia" panose="02040502050405020303" pitchFamily="18" charset="0"/>
              </a:rPr>
              <a:t>сформированы </a:t>
            </a:r>
            <a:r>
              <a:rPr lang="ru-RU" sz="2600" dirty="0" smtClean="0">
                <a:effectLst>
                  <a:outerShdw blurRad="38100" dist="38100" dir="2700000" algn="tl">
                    <a:srgbClr val="000000">
                      <a:alpha val="43137"/>
                    </a:srgbClr>
                  </a:outerShdw>
                </a:effectLst>
                <a:latin typeface="Georgia" panose="02040502050405020303" pitchFamily="18" charset="0"/>
              </a:rPr>
              <a:t>(</a:t>
            </a:r>
            <a:r>
              <a:rPr lang="ru-RU" sz="2600" dirty="0">
                <a:effectLst>
                  <a:outerShdw blurRad="38100" dist="38100" dir="2700000" algn="tl">
                    <a:srgbClr val="000000">
                      <a:alpha val="43137"/>
                    </a:srgbClr>
                  </a:outerShdw>
                </a:effectLst>
                <a:latin typeface="Georgia" panose="02040502050405020303" pitchFamily="18" charset="0"/>
              </a:rPr>
              <a:t>детские болезни). </a:t>
            </a:r>
            <a:endParaRPr lang="ru-RU" sz="2600" dirty="0" smtClean="0">
              <a:effectLst>
                <a:outerShdw blurRad="38100" dist="38100" dir="2700000" algn="tl">
                  <a:srgbClr val="000000">
                    <a:alpha val="43137"/>
                  </a:srgbClr>
                </a:outerShdw>
              </a:effectLst>
              <a:latin typeface="Georgia" panose="02040502050405020303" pitchFamily="18" charset="0"/>
            </a:endParaRPr>
          </a:p>
          <a:p>
            <a:pPr marL="0" indent="444500">
              <a:buNone/>
            </a:pPr>
            <a:r>
              <a:rPr lang="ru-RU" sz="2600" b="1" dirty="0" smtClean="0">
                <a:solidFill>
                  <a:schemeClr val="accent6">
                    <a:lumMod val="75000"/>
                  </a:schemeClr>
                </a:solidFill>
                <a:effectLst>
                  <a:outerShdw blurRad="38100" dist="38100" dir="2700000" algn="tl">
                    <a:srgbClr val="000000">
                      <a:alpha val="43137"/>
                    </a:srgbClr>
                  </a:outerShdw>
                </a:effectLst>
                <a:latin typeface="Georgia" panose="02040502050405020303" pitchFamily="18" charset="0"/>
              </a:rPr>
              <a:t>В </a:t>
            </a:r>
            <a:r>
              <a:rPr lang="ru-RU" sz="2600" b="1" dirty="0">
                <a:solidFill>
                  <a:schemeClr val="accent6">
                    <a:lumMod val="75000"/>
                  </a:schemeClr>
                </a:solidFill>
                <a:effectLst>
                  <a:outerShdw blurRad="38100" dist="38100" dir="2700000" algn="tl">
                    <a:srgbClr val="000000">
                      <a:alpha val="43137"/>
                    </a:srgbClr>
                  </a:outerShdw>
                </a:effectLst>
                <a:latin typeface="Georgia" panose="02040502050405020303" pitchFamily="18" charset="0"/>
              </a:rPr>
              <a:t>зрелом во</a:t>
            </a:r>
            <a:r>
              <a:rPr lang="ru-RU" sz="2600" dirty="0">
                <a:effectLst>
                  <a:outerShdw blurRad="38100" dist="38100" dir="2700000" algn="tl">
                    <a:srgbClr val="000000">
                      <a:alpha val="43137"/>
                    </a:srgbClr>
                  </a:outerShdw>
                </a:effectLst>
                <a:latin typeface="Georgia" panose="02040502050405020303" pitchFamily="18" charset="0"/>
              </a:rPr>
              <a:t>зрасте процессы ассимиляции и</a:t>
            </a:r>
          </a:p>
          <a:p>
            <a:pPr marL="0" indent="0">
              <a:buNone/>
            </a:pPr>
            <a:r>
              <a:rPr lang="ru-RU" sz="2600" dirty="0">
                <a:effectLst>
                  <a:outerShdw blurRad="38100" dist="38100" dir="2700000" algn="tl">
                    <a:srgbClr val="000000">
                      <a:alpha val="43137"/>
                    </a:srgbClr>
                  </a:outerShdw>
                </a:effectLst>
                <a:latin typeface="Georgia" panose="02040502050405020303" pitchFamily="18" charset="0"/>
              </a:rPr>
              <a:t>диссимиляции компенсированы, совершенствуется регуляция. </a:t>
            </a:r>
            <a:endParaRPr lang="ru-RU" sz="2600" dirty="0" smtClean="0">
              <a:effectLst>
                <a:outerShdw blurRad="38100" dist="38100" dir="2700000" algn="tl">
                  <a:srgbClr val="000000">
                    <a:alpha val="43137"/>
                  </a:srgbClr>
                </a:outerShdw>
              </a:effectLst>
              <a:latin typeface="Georgia" panose="02040502050405020303" pitchFamily="18" charset="0"/>
            </a:endParaRPr>
          </a:p>
          <a:p>
            <a:pPr marL="0" indent="444500">
              <a:buNone/>
            </a:pPr>
            <a:r>
              <a:rPr lang="ru-RU" sz="2600" b="1" dirty="0" smtClean="0">
                <a:solidFill>
                  <a:schemeClr val="accent6">
                    <a:lumMod val="75000"/>
                  </a:schemeClr>
                </a:solidFill>
                <a:effectLst>
                  <a:outerShdw blurRad="38100" dist="38100" dir="2700000" algn="tl">
                    <a:srgbClr val="000000">
                      <a:alpha val="43137"/>
                    </a:srgbClr>
                  </a:outerShdw>
                </a:effectLst>
                <a:latin typeface="Georgia" panose="02040502050405020303" pitchFamily="18" charset="0"/>
              </a:rPr>
              <a:t>При старении</a:t>
            </a:r>
            <a:r>
              <a:rPr lang="ru-RU" sz="2600" dirty="0" smtClean="0">
                <a:effectLst>
                  <a:outerShdw blurRad="38100" dist="38100" dir="2700000" algn="tl">
                    <a:srgbClr val="000000">
                      <a:alpha val="43137"/>
                    </a:srgbClr>
                  </a:outerShdw>
                </a:effectLst>
                <a:latin typeface="Georgia" panose="02040502050405020303" pitchFamily="18" charset="0"/>
              </a:rPr>
              <a:t> надежность </a:t>
            </a:r>
            <a:r>
              <a:rPr lang="ru-RU" sz="2600" dirty="0">
                <a:effectLst>
                  <a:outerShdw blurRad="38100" dist="38100" dir="2700000" algn="tl">
                    <a:srgbClr val="000000">
                      <a:alpha val="43137"/>
                    </a:srgbClr>
                  </a:outerShdw>
                </a:effectLst>
                <a:latin typeface="Georgia" panose="02040502050405020303" pitchFamily="18" charset="0"/>
              </a:rPr>
              <a:t>механизмов гомеостаза </a:t>
            </a:r>
            <a:r>
              <a:rPr lang="ru-RU" sz="2600" dirty="0" smtClean="0">
                <a:effectLst>
                  <a:outerShdw blurRad="38100" dist="38100" dir="2700000" algn="tl">
                    <a:srgbClr val="000000">
                      <a:alpha val="43137"/>
                    </a:srgbClr>
                  </a:outerShdw>
                </a:effectLst>
                <a:latin typeface="Georgia" panose="02040502050405020303" pitchFamily="18" charset="0"/>
              </a:rPr>
              <a:t>снижается.</a:t>
            </a:r>
            <a:endParaRPr lang="ru-RU" sz="2800" dirty="0">
              <a:effectLst>
                <a:outerShdw blurRad="38100" dist="38100" dir="2700000" algn="tl">
                  <a:srgbClr val="000000">
                    <a:alpha val="43137"/>
                  </a:srgbClr>
                </a:outerShdw>
              </a:effectLst>
              <a:latin typeface="Georgia" panose="02040502050405020303" pitchFamily="18" charset="0"/>
            </a:endParaRPr>
          </a:p>
        </p:txBody>
      </p:sp>
      <p:sp>
        <p:nvSpPr>
          <p:cNvPr id="3" name="Заголовок 2"/>
          <p:cNvSpPr>
            <a:spLocks noGrp="1"/>
          </p:cNvSpPr>
          <p:nvPr>
            <p:ph type="title"/>
          </p:nvPr>
        </p:nvSpPr>
        <p:spPr>
          <a:xfrm>
            <a:off x="467544" y="332656"/>
            <a:ext cx="8229600" cy="936104"/>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ru-RU" altLang="ru-RU" dirty="0" smtClean="0">
                <a:effectLst>
                  <a:outerShdw blurRad="38100" dist="38100" dir="2700000" algn="tl">
                    <a:srgbClr val="000000">
                      <a:alpha val="43137"/>
                    </a:srgbClr>
                  </a:outerShdw>
                </a:effectLst>
                <a:latin typeface="Times New Roman" pitchFamily="18" charset="0"/>
                <a:cs typeface="Times New Roman" pitchFamily="18" charset="0"/>
              </a:rPr>
              <a:t>МЕХАНИЗМЫ  </a:t>
            </a:r>
            <a:r>
              <a:rPr lang="ru-RU" altLang="ru-RU" dirty="0">
                <a:effectLst>
                  <a:outerShdw blurRad="38100" dist="38100" dir="2700000" algn="tl">
                    <a:srgbClr val="000000">
                      <a:alpha val="43137"/>
                    </a:srgbClr>
                  </a:outerShdw>
                </a:effectLst>
                <a:latin typeface="Times New Roman" pitchFamily="18" charset="0"/>
                <a:cs typeface="Times New Roman" pitchFamily="18" charset="0"/>
              </a:rPr>
              <a:t>ГОМЕОСТАЗА</a:t>
            </a:r>
            <a:endParaRPr lang="ru-RU" dirty="0"/>
          </a:p>
        </p:txBody>
      </p:sp>
    </p:spTree>
    <p:extLst>
      <p:ext uri="{BB962C8B-B14F-4D97-AF65-F5344CB8AC3E}">
        <p14:creationId xmlns:p14="http://schemas.microsoft.com/office/powerpoint/2010/main" val="12349679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79512" y="274638"/>
            <a:ext cx="8712968" cy="502657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sp3d extrusionH="57150">
              <a:bevelT w="38100" h="38100" prst="angle"/>
            </a:sp3d>
          </a:bodyPr>
          <a:lstStyle/>
          <a:p>
            <a:r>
              <a:rPr lang="ru-RU"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eorgia Pro Cond Light" panose="02040306050405020303" pitchFamily="18" charset="0"/>
              </a:rPr>
              <a:t>РЕГЕНЕРАЦИЯ  </a:t>
            </a:r>
            <a:br>
              <a:rPr lang="ru-RU"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eorgia Pro Cond Light" panose="02040306050405020303" pitchFamily="18" charset="0"/>
              </a:rPr>
            </a:br>
            <a:r>
              <a:rPr lang="ru-RU"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eorgia Pro Cond Light" panose="02040306050405020303" pitchFamily="18" charset="0"/>
              </a:rPr>
              <a:t>и </a:t>
            </a:r>
            <a:r>
              <a:rPr lang="ru-RU"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eorgia Pro Cond Light" panose="02040306050405020303" pitchFamily="18" charset="0"/>
              </a:rPr>
              <a:t>ТРАНСПЛАНТАЦИЯ  </a:t>
            </a:r>
            <a:r>
              <a:rPr lang="ru-RU"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eorgia Pro Cond Light" panose="02040306050405020303" pitchFamily="18" charset="0"/>
              </a:rPr>
              <a:t/>
            </a:r>
            <a:br>
              <a:rPr lang="ru-RU"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eorgia Pro Cond Light" panose="02040306050405020303" pitchFamily="18" charset="0"/>
              </a:rPr>
            </a:br>
            <a:r>
              <a:rPr lang="ru-RU"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eorgia Pro Cond Light" panose="02040306050405020303" pitchFamily="18" charset="0"/>
              </a:rPr>
              <a:t>ОРГАНОВ и ТКАНЕЙ</a:t>
            </a:r>
            <a:r>
              <a:rPr lang="ru-RU" sz="6000"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ru-RU" sz="6000"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ru-RU" sz="6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Содержимое 4" descr="201711151249594076.jpg"/>
          <p:cNvPicPr>
            <a:picLocks noChangeAspect="1"/>
          </p:cNvPicPr>
          <p:nvPr/>
        </p:nvPicPr>
        <p:blipFill>
          <a:blip r:embed="rId2" cstate="print"/>
          <a:stretch>
            <a:fillRect/>
          </a:stretch>
        </p:blipFill>
        <p:spPr>
          <a:xfrm>
            <a:off x="612843" y="4293096"/>
            <a:ext cx="2503779" cy="2022584"/>
          </a:xfrm>
          <a:prstGeom prst="rect">
            <a:avLst/>
          </a:prstGeom>
          <a:ln>
            <a:noFill/>
          </a:ln>
          <a:effectLst>
            <a:softEdge rad="112500"/>
          </a:effectLst>
        </p:spPr>
      </p:pic>
    </p:spTree>
    <p:extLst>
      <p:ext uri="{BB962C8B-B14F-4D97-AF65-F5344CB8AC3E}">
        <p14:creationId xmlns:p14="http://schemas.microsoft.com/office/powerpoint/2010/main" val="36498807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7504" y="116632"/>
            <a:ext cx="8784976" cy="1728192"/>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sp3d extrusionH="57150">
              <a:bevelT w="82550" h="38100" prst="coolSlant"/>
            </a:sp3d>
          </a:bodyPr>
          <a:lstStyle/>
          <a:p>
            <a:r>
              <a:rPr lang="ru-RU" sz="4800" b="1" dirty="0" smtClean="0">
                <a:solidFill>
                  <a:srgbClr val="FFCCCC"/>
                </a:solidFill>
                <a:effectLst>
                  <a:outerShdw blurRad="38100" dist="38100" dir="2700000" algn="tl">
                    <a:srgbClr val="000000">
                      <a:alpha val="43137"/>
                    </a:srgbClr>
                  </a:outerShdw>
                </a:effectLst>
                <a:latin typeface="Georgia Pro Light" panose="02040302050405020303" pitchFamily="18" charset="0"/>
              </a:rPr>
              <a:t/>
            </a:r>
            <a:br>
              <a:rPr lang="ru-RU" sz="4800" b="1" dirty="0" smtClean="0">
                <a:solidFill>
                  <a:srgbClr val="FFCCCC"/>
                </a:solidFill>
                <a:effectLst>
                  <a:outerShdw blurRad="38100" dist="38100" dir="2700000" algn="tl">
                    <a:srgbClr val="000000">
                      <a:alpha val="43137"/>
                    </a:srgbClr>
                  </a:outerShdw>
                </a:effectLst>
                <a:latin typeface="Georgia Pro Light" panose="02040302050405020303" pitchFamily="18" charset="0"/>
              </a:rPr>
            </a:br>
            <a:r>
              <a:rPr lang="ru-RU" sz="5400" b="1" dirty="0" smtClean="0">
                <a:solidFill>
                  <a:srgbClr val="FFCCCC"/>
                </a:solidFill>
                <a:effectLst>
                  <a:outerShdw blurRad="38100" dist="38100" dir="2700000" algn="tl">
                    <a:srgbClr val="000000">
                      <a:alpha val="43137"/>
                    </a:srgbClr>
                  </a:outerShdw>
                </a:effectLst>
                <a:latin typeface="Georgia Pro Light" panose="02040302050405020303" pitchFamily="18" charset="0"/>
              </a:rPr>
              <a:t>Р Е Г Е Н Е Р А Ц И Я</a:t>
            </a:r>
            <a:r>
              <a:rPr lang="ru-RU" sz="54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sz="49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a:t>
            </a:r>
            <a:r>
              <a:rPr lang="en-US" sz="4900" i="1" dirty="0" err="1"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regeneratio</a:t>
            </a:r>
            <a:r>
              <a:rPr lang="en-US" sz="4900" i="1"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 - </a:t>
            </a:r>
            <a:r>
              <a:rPr lang="ru-RU" sz="4900" i="1"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возрождение</a:t>
            </a:r>
            <a:r>
              <a:rPr lang="en-US" sz="49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a:t>
            </a:r>
            <a:r>
              <a:rPr lang="ru-RU" sz="49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sz="4800" b="1" dirty="0" smtClean="0">
                <a:solidFill>
                  <a:srgbClr val="FFCCCC"/>
                </a:solidFill>
                <a:effectLst>
                  <a:outerShdw blurRad="38100" dist="38100" dir="2700000" algn="tl">
                    <a:srgbClr val="000000">
                      <a:alpha val="43137"/>
                    </a:srgbClr>
                  </a:outerShdw>
                </a:effectLst>
                <a:latin typeface="Georgia Pro Light" panose="02040302050405020303" pitchFamily="18" charset="0"/>
              </a:rPr>
              <a:t/>
            </a:r>
            <a:br>
              <a:rPr lang="ru-RU" sz="4800" b="1" dirty="0" smtClean="0">
                <a:solidFill>
                  <a:srgbClr val="FFCCCC"/>
                </a:solidFill>
                <a:effectLst>
                  <a:outerShdw blurRad="38100" dist="38100" dir="2700000" algn="tl">
                    <a:srgbClr val="000000">
                      <a:alpha val="43137"/>
                    </a:srgbClr>
                  </a:outerShdw>
                </a:effectLst>
                <a:latin typeface="Georgia Pro Light" panose="02040302050405020303" pitchFamily="18" charset="0"/>
              </a:rPr>
            </a:br>
            <a:endParaRPr lang="ru-RU" sz="4800" b="1" dirty="0">
              <a:solidFill>
                <a:srgbClr val="FFCCCC"/>
              </a:solidFill>
              <a:effectLst>
                <a:outerShdw blurRad="38100" dist="38100" dir="2700000" algn="tl">
                  <a:srgbClr val="000000">
                    <a:alpha val="43137"/>
                  </a:srgbClr>
                </a:outerShdw>
              </a:effectLst>
              <a:latin typeface="Georgia Pro Light" panose="02040302050405020303" pitchFamily="18" charset="0"/>
            </a:endParaRPr>
          </a:p>
        </p:txBody>
      </p:sp>
      <p:sp>
        <p:nvSpPr>
          <p:cNvPr id="4" name="Объект 3"/>
          <p:cNvSpPr>
            <a:spLocks noGrp="1"/>
          </p:cNvSpPr>
          <p:nvPr>
            <p:ph idx="1"/>
          </p:nvPr>
        </p:nvSpPr>
        <p:spPr>
          <a:xfrm>
            <a:off x="179512" y="1916832"/>
            <a:ext cx="8856984" cy="4752528"/>
          </a:xfrm>
        </p:spPr>
        <p:txBody>
          <a:bodyPr>
            <a:normAutofit fontScale="85000" lnSpcReduction="20000"/>
          </a:bodyPr>
          <a:lstStyle/>
          <a:p>
            <a:pPr marL="0" indent="0" algn="ctr">
              <a:buNone/>
            </a:pPr>
            <a:endParaRPr lang="ru-RU" sz="4900"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endParaRPr>
          </a:p>
          <a:p>
            <a:pPr marL="0" indent="0" algn="ctr">
              <a:buNone/>
            </a:pPr>
            <a:endParaRPr lang="ru-RU" sz="49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endParaRPr>
          </a:p>
          <a:p>
            <a:pPr marL="0" indent="0" algn="r">
              <a:buNone/>
            </a:pPr>
            <a:r>
              <a:rPr lang="ru-RU" sz="4900"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a:t>
            </a:r>
          </a:p>
          <a:p>
            <a:pPr marL="0" indent="0" algn="r">
              <a:buNone/>
            </a:pPr>
            <a:r>
              <a:rPr lang="ru-RU" sz="4900"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a:t>
            </a:r>
          </a:p>
          <a:p>
            <a:pPr marL="0" indent="0" algn="r">
              <a:buNone/>
            </a:pPr>
            <a:r>
              <a:rPr lang="ru-RU" sz="4900"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a:t>
            </a:r>
            <a:r>
              <a:rPr lang="ru-RU" sz="4000"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термин был предложен </a:t>
            </a:r>
          </a:p>
          <a:p>
            <a:pPr marL="0" indent="0" algn="r">
              <a:buNone/>
            </a:pPr>
            <a:r>
              <a:rPr lang="ru-RU" sz="40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a:t>
            </a:r>
            <a:r>
              <a:rPr lang="ru-RU" sz="4000"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a:t>
            </a:r>
          </a:p>
          <a:p>
            <a:pPr marL="0" indent="0" algn="r">
              <a:buNone/>
            </a:pPr>
            <a:r>
              <a:rPr lang="ru-RU" sz="4000"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французским учёным  Р. Реомюром </a:t>
            </a:r>
          </a:p>
          <a:p>
            <a:pPr marL="0" indent="0" algn="r">
              <a:buNone/>
            </a:pPr>
            <a:r>
              <a:rPr lang="ru-RU" sz="4000"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в 1712 году</a:t>
            </a:r>
            <a:endParaRPr lang="ru-RU" sz="40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916832"/>
            <a:ext cx="2977192" cy="351241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1835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Прямоугольник 5"/>
          <p:cNvSpPr>
            <a:spLocks noChangeArrowheads="1"/>
          </p:cNvSpPr>
          <p:nvPr/>
        </p:nvSpPr>
        <p:spPr bwMode="auto">
          <a:xfrm>
            <a:off x="285750" y="4398963"/>
            <a:ext cx="8643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ru-RU" altLang="ru-RU" sz="1800" dirty="0">
                <a:solidFill>
                  <a:srgbClr val="8A2E4E"/>
                </a:solidFill>
                <a:latin typeface="Calibri" pitchFamily="34" charset="0"/>
              </a:rPr>
              <a:t> </a:t>
            </a:r>
            <a:endParaRPr lang="ru-RU" altLang="ru-RU" sz="3600" dirty="0">
              <a:solidFill>
                <a:srgbClr val="8A2E4E"/>
              </a:solidFill>
              <a:latin typeface="Times New Roman" pitchFamily="18" charset="0"/>
              <a:cs typeface="Times New Roman" pitchFamily="18" charset="0"/>
            </a:endParaRPr>
          </a:p>
        </p:txBody>
      </p:sp>
      <p:sp>
        <p:nvSpPr>
          <p:cNvPr id="452612" name="Прямоугольник 1"/>
          <p:cNvSpPr>
            <a:spLocks noChangeArrowheads="1"/>
          </p:cNvSpPr>
          <p:nvPr/>
        </p:nvSpPr>
        <p:spPr bwMode="auto">
          <a:xfrm>
            <a:off x="285750" y="212726"/>
            <a:ext cx="8534400" cy="900568"/>
          </a:xfrm>
          <a:prstGeom prst="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wrap="square">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303213"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eaLnBrk="1" hangingPunct="1">
              <a:lnSpc>
                <a:spcPct val="120000"/>
              </a:lnSpc>
              <a:buClr>
                <a:srgbClr val="31B6FD"/>
              </a:buClr>
              <a:buFont typeface="Symbol" pitchFamily="18" charset="2"/>
              <a:buNone/>
              <a:defRPr/>
            </a:pPr>
            <a:r>
              <a:rPr lang="ru-RU" altLang="ru-RU" sz="48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НАУЧНЫЕ  </a:t>
            </a:r>
            <a:r>
              <a:rPr lang="ru-RU" altLang="ru-RU" sz="48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ОСНОВЫ</a:t>
            </a:r>
            <a:endParaRPr lang="ru-RU" altLang="ru-RU" sz="4800" dirty="0" smtClean="0">
              <a:solidFill>
                <a:srgbClr val="000000"/>
              </a:solidFill>
              <a:latin typeface="Arial" charset="0"/>
            </a:endParaRPr>
          </a:p>
        </p:txBody>
      </p:sp>
      <p:sp>
        <p:nvSpPr>
          <p:cNvPr id="2" name="Прямоугольник 1"/>
          <p:cNvSpPr/>
          <p:nvPr/>
        </p:nvSpPr>
        <p:spPr>
          <a:xfrm>
            <a:off x="376238" y="1228725"/>
            <a:ext cx="8443912" cy="4667945"/>
          </a:xfrm>
          <a:prstGeom prst="rect">
            <a:avLst/>
          </a:prstGeom>
        </p:spPr>
        <p:txBody>
          <a:bodyPr>
            <a:spAutoFit/>
          </a:bodyPr>
          <a:lstStyle/>
          <a:p>
            <a:pPr algn="r">
              <a:spcBef>
                <a:spcPct val="20000"/>
              </a:spcBef>
              <a:buClr>
                <a:srgbClr val="31B6FD"/>
              </a:buClr>
              <a:buSzPct val="100000"/>
              <a:defRPr/>
            </a:pPr>
            <a:endParaRPr lang="ru-RU" altLang="ru-RU" sz="3600" u="sng"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endParaRPr>
          </a:p>
          <a:p>
            <a:pPr algn="r">
              <a:spcBef>
                <a:spcPct val="20000"/>
              </a:spcBef>
              <a:buClr>
                <a:srgbClr val="31B6FD"/>
              </a:buClr>
              <a:buSzPct val="100000"/>
              <a:defRPr/>
            </a:pPr>
            <a:r>
              <a:rPr lang="ru-RU" altLang="ru-RU" sz="3600" u="sng"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Клод </a:t>
            </a:r>
            <a:r>
              <a:rPr lang="ru-RU" altLang="ru-RU" sz="3600" u="sng" dirty="0">
                <a:solidFill>
                  <a:srgbClr val="0070C0"/>
                </a:solidFill>
                <a:effectLst>
                  <a:outerShdw blurRad="38100" dist="38100" dir="2700000" algn="tl">
                    <a:srgbClr val="000000">
                      <a:alpha val="43137"/>
                    </a:srgbClr>
                  </a:outerShdw>
                </a:effectLst>
                <a:latin typeface="Georgia" pitchFamily="18" charset="0"/>
                <a:cs typeface="Times New Roman" pitchFamily="18" charset="0"/>
              </a:rPr>
              <a:t>Бернар </a:t>
            </a:r>
            <a:r>
              <a:rPr lang="ru-RU" altLang="ru-RU" sz="3600" u="sng"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(фр. физиолог</a:t>
            </a:r>
            <a:r>
              <a:rPr lang="ru-RU" altLang="ru-RU" sz="3600" u="sng"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a:t>
            </a:r>
            <a:r>
              <a:rPr lang="ru-RU" altLang="ru-RU" sz="36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a:t>
            </a:r>
          </a:p>
          <a:p>
            <a:pPr algn="r">
              <a:spcBef>
                <a:spcPct val="20000"/>
              </a:spcBef>
              <a:buClr>
                <a:srgbClr val="31B6FD"/>
              </a:buClr>
              <a:buSzPct val="100000"/>
              <a:defRPr/>
            </a:pPr>
            <a:r>
              <a:rPr lang="ru-RU" altLang="ru-RU" sz="4400" i="1"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         </a:t>
            </a:r>
            <a:endParaRPr lang="ru-RU" altLang="ru-RU" sz="4400" i="1" dirty="0">
              <a:solidFill>
                <a:srgbClr val="0070C0"/>
              </a:solidFill>
              <a:effectLst>
                <a:outerShdw blurRad="38100" dist="38100" dir="2700000" algn="tl">
                  <a:srgbClr val="000000">
                    <a:alpha val="43137"/>
                  </a:srgbClr>
                </a:outerShdw>
              </a:effectLst>
              <a:latin typeface="Georgia" pitchFamily="18" charset="0"/>
              <a:cs typeface="Times New Roman" pitchFamily="18" charset="0"/>
            </a:endParaRPr>
          </a:p>
          <a:p>
            <a:pPr algn="r">
              <a:lnSpc>
                <a:spcPts val="4000"/>
              </a:lnSpc>
              <a:spcBef>
                <a:spcPct val="20000"/>
              </a:spcBef>
              <a:buClr>
                <a:srgbClr val="31B6FD"/>
              </a:buClr>
              <a:buSzPct val="100000"/>
              <a:defRPr/>
            </a:pPr>
            <a:r>
              <a:rPr lang="ru-RU" altLang="ru-RU" sz="4000" i="1" dirty="0">
                <a:solidFill>
                  <a:srgbClr val="0070C0"/>
                </a:solidFill>
                <a:effectLst>
                  <a:outerShdw blurRad="38100" dist="38100" dir="2700000" algn="tl">
                    <a:srgbClr val="000000">
                      <a:alpha val="43137"/>
                    </a:srgbClr>
                  </a:outerShdw>
                </a:effectLst>
                <a:latin typeface="Georgia" pitchFamily="18" charset="0"/>
                <a:cs typeface="Times New Roman" pitchFamily="18" charset="0"/>
              </a:rPr>
              <a:t>      «Постоянство внутренней</a:t>
            </a:r>
          </a:p>
          <a:p>
            <a:pPr algn="r">
              <a:lnSpc>
                <a:spcPts val="4000"/>
              </a:lnSpc>
              <a:spcBef>
                <a:spcPct val="20000"/>
              </a:spcBef>
              <a:buClr>
                <a:srgbClr val="31B6FD"/>
              </a:buClr>
              <a:buSzPct val="100000"/>
              <a:defRPr/>
            </a:pPr>
            <a:r>
              <a:rPr lang="ru-RU" altLang="ru-RU" sz="4000" i="1" dirty="0">
                <a:solidFill>
                  <a:srgbClr val="0070C0"/>
                </a:solidFill>
                <a:effectLst>
                  <a:outerShdw blurRad="38100" dist="38100" dir="2700000" algn="tl">
                    <a:srgbClr val="000000">
                      <a:alpha val="43137"/>
                    </a:srgbClr>
                  </a:outerShdw>
                </a:effectLst>
                <a:latin typeface="Georgia" pitchFamily="18" charset="0"/>
                <a:cs typeface="Times New Roman" pitchFamily="18" charset="0"/>
              </a:rPr>
              <a:t>        среды является </a:t>
            </a:r>
          </a:p>
          <a:p>
            <a:pPr algn="r">
              <a:lnSpc>
                <a:spcPts val="4000"/>
              </a:lnSpc>
              <a:spcBef>
                <a:spcPct val="20000"/>
              </a:spcBef>
              <a:buClr>
                <a:srgbClr val="31B6FD"/>
              </a:buClr>
              <a:buSzPct val="100000"/>
              <a:defRPr/>
            </a:pPr>
            <a:r>
              <a:rPr lang="ru-RU" altLang="ru-RU" sz="4000" i="1" dirty="0">
                <a:solidFill>
                  <a:srgbClr val="0070C0"/>
                </a:solidFill>
                <a:effectLst>
                  <a:outerShdw blurRad="38100" dist="38100" dir="2700000" algn="tl">
                    <a:srgbClr val="000000">
                      <a:alpha val="43137"/>
                    </a:srgbClr>
                  </a:outerShdw>
                </a:effectLst>
                <a:latin typeface="Georgia" pitchFamily="18" charset="0"/>
                <a:cs typeface="Times New Roman" pitchFamily="18" charset="0"/>
              </a:rPr>
              <a:t>обязательным условием </a:t>
            </a:r>
          </a:p>
          <a:p>
            <a:pPr algn="r">
              <a:lnSpc>
                <a:spcPts val="4000"/>
              </a:lnSpc>
              <a:spcBef>
                <a:spcPct val="20000"/>
              </a:spcBef>
              <a:buClr>
                <a:srgbClr val="31B6FD"/>
              </a:buClr>
              <a:buSzPct val="100000"/>
              <a:defRPr/>
            </a:pPr>
            <a:r>
              <a:rPr lang="ru-RU" altLang="ru-RU" sz="4000" i="1" u="sng" dirty="0">
                <a:solidFill>
                  <a:srgbClr val="0070C0"/>
                </a:solidFill>
                <a:effectLst>
                  <a:outerShdw blurRad="38100" dist="38100" dir="2700000" algn="tl">
                    <a:srgbClr val="000000">
                      <a:alpha val="43137"/>
                    </a:srgbClr>
                  </a:outerShdw>
                </a:effectLst>
                <a:latin typeface="Georgia" pitchFamily="18" charset="0"/>
                <a:cs typeface="Times New Roman" pitchFamily="18" charset="0"/>
              </a:rPr>
              <a:t>свободной </a:t>
            </a:r>
            <a:r>
              <a:rPr lang="ru-RU" altLang="ru-RU" sz="4000" i="1" u="sng"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жизни» </a:t>
            </a:r>
            <a:r>
              <a:rPr lang="ru-RU" altLang="ru-RU" sz="4000" i="1"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 (</a:t>
            </a:r>
            <a:r>
              <a:rPr lang="ru-RU" altLang="ru-RU" sz="4000"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1878 г.)</a:t>
            </a:r>
            <a:endParaRPr lang="ru-RU" altLang="ru-RU" sz="4000" i="1" u="sng" dirty="0">
              <a:solidFill>
                <a:srgbClr val="0070C0"/>
              </a:solidFill>
              <a:effectLst>
                <a:outerShdw blurRad="38100" dist="38100" dir="2700000" algn="tl">
                  <a:srgbClr val="000000">
                    <a:alpha val="43137"/>
                  </a:srgbClr>
                </a:outerShdw>
              </a:effectLst>
              <a:latin typeface="Georgia"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221805"/>
            <a:ext cx="2365375" cy="256698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64958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7504" y="116632"/>
            <a:ext cx="8784976" cy="1728192"/>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sp3d extrusionH="57150">
              <a:bevelT w="82550" h="38100" prst="coolSlant"/>
            </a:sp3d>
          </a:bodyPr>
          <a:lstStyle/>
          <a:p>
            <a:r>
              <a:rPr lang="ru-RU" sz="4800" b="1" dirty="0" smtClean="0">
                <a:solidFill>
                  <a:srgbClr val="FFCCCC"/>
                </a:solidFill>
                <a:effectLst>
                  <a:outerShdw blurRad="38100" dist="38100" dir="2700000" algn="tl">
                    <a:srgbClr val="000000">
                      <a:alpha val="43137"/>
                    </a:srgbClr>
                  </a:outerShdw>
                </a:effectLst>
                <a:latin typeface="Georgia Pro Light" panose="02040302050405020303" pitchFamily="18" charset="0"/>
              </a:rPr>
              <a:t/>
            </a:r>
            <a:br>
              <a:rPr lang="ru-RU" sz="4800" b="1" dirty="0" smtClean="0">
                <a:solidFill>
                  <a:srgbClr val="FFCCCC"/>
                </a:solidFill>
                <a:effectLst>
                  <a:outerShdw blurRad="38100" dist="38100" dir="2700000" algn="tl">
                    <a:srgbClr val="000000">
                      <a:alpha val="43137"/>
                    </a:srgbClr>
                  </a:outerShdw>
                </a:effectLst>
                <a:latin typeface="Georgia Pro Light" panose="02040302050405020303" pitchFamily="18" charset="0"/>
              </a:rPr>
            </a:br>
            <a:r>
              <a:rPr lang="ru-RU" sz="5400" b="1" dirty="0" smtClean="0">
                <a:solidFill>
                  <a:srgbClr val="FFCCCC"/>
                </a:solidFill>
                <a:effectLst>
                  <a:outerShdw blurRad="38100" dist="38100" dir="2700000" algn="tl">
                    <a:srgbClr val="000000">
                      <a:alpha val="43137"/>
                    </a:srgbClr>
                  </a:outerShdw>
                </a:effectLst>
                <a:latin typeface="Georgia Pro Light" panose="02040302050405020303" pitchFamily="18" charset="0"/>
              </a:rPr>
              <a:t>Р Е Г Е Н Е Р А Ц И Я</a:t>
            </a:r>
            <a:r>
              <a:rPr lang="ru-RU" sz="54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sz="49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a:t>
            </a:r>
            <a:r>
              <a:rPr lang="en-US" sz="4900" i="1" dirty="0" err="1">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regeneratio</a:t>
            </a:r>
            <a:r>
              <a:rPr lang="en-US" sz="4900" i="1" dirty="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 - </a:t>
            </a:r>
            <a:r>
              <a:rPr lang="ru-RU" sz="4900" i="1" dirty="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возрождение</a:t>
            </a:r>
            <a:r>
              <a:rPr lang="en-US" sz="49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a:t>
            </a:r>
            <a:r>
              <a:rPr lang="ru-RU" sz="49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sz="4800" b="1" dirty="0" smtClean="0">
                <a:solidFill>
                  <a:srgbClr val="FFCCCC"/>
                </a:solidFill>
                <a:effectLst>
                  <a:outerShdw blurRad="38100" dist="38100" dir="2700000" algn="tl">
                    <a:srgbClr val="000000">
                      <a:alpha val="43137"/>
                    </a:srgbClr>
                  </a:outerShdw>
                </a:effectLst>
                <a:latin typeface="Georgia Pro Light" panose="02040302050405020303" pitchFamily="18" charset="0"/>
              </a:rPr>
              <a:t/>
            </a:r>
            <a:br>
              <a:rPr lang="ru-RU" sz="4800" b="1" dirty="0" smtClean="0">
                <a:solidFill>
                  <a:srgbClr val="FFCCCC"/>
                </a:solidFill>
                <a:effectLst>
                  <a:outerShdw blurRad="38100" dist="38100" dir="2700000" algn="tl">
                    <a:srgbClr val="000000">
                      <a:alpha val="43137"/>
                    </a:srgbClr>
                  </a:outerShdw>
                </a:effectLst>
                <a:latin typeface="Georgia Pro Light" panose="02040302050405020303" pitchFamily="18" charset="0"/>
              </a:rPr>
            </a:br>
            <a:endParaRPr lang="ru-RU" sz="4800" b="1" dirty="0">
              <a:solidFill>
                <a:srgbClr val="FFCCCC"/>
              </a:solidFill>
              <a:effectLst>
                <a:outerShdw blurRad="38100" dist="38100" dir="2700000" algn="tl">
                  <a:srgbClr val="000000">
                    <a:alpha val="43137"/>
                  </a:srgbClr>
                </a:outerShdw>
              </a:effectLst>
              <a:latin typeface="Georgia Pro Light" panose="02040302050405020303" pitchFamily="18" charset="0"/>
            </a:endParaRPr>
          </a:p>
        </p:txBody>
      </p:sp>
      <p:sp>
        <p:nvSpPr>
          <p:cNvPr id="4" name="Объект 3"/>
          <p:cNvSpPr>
            <a:spLocks noGrp="1"/>
          </p:cNvSpPr>
          <p:nvPr>
            <p:ph idx="1"/>
          </p:nvPr>
        </p:nvSpPr>
        <p:spPr>
          <a:xfrm>
            <a:off x="179512" y="2132856"/>
            <a:ext cx="8784976" cy="4536504"/>
          </a:xfrm>
        </p:spPr>
        <p:txBody>
          <a:bodyPr>
            <a:normAutofit lnSpcReduction="10000"/>
          </a:bodyPr>
          <a:lstStyle/>
          <a:p>
            <a:pPr marL="0" indent="0" algn="ctr">
              <a:buNone/>
            </a:pPr>
            <a:r>
              <a:rPr lang="ru-RU" sz="49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процесс   </a:t>
            </a:r>
            <a:r>
              <a:rPr lang="ru-RU" sz="4900" u="sng"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обновления</a:t>
            </a:r>
            <a:r>
              <a:rPr lang="ru-RU" sz="49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структурных   элементов организма   и   их </a:t>
            </a:r>
            <a:r>
              <a:rPr lang="ru-RU" sz="4900" u="sng"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восстановление</a:t>
            </a:r>
            <a:r>
              <a:rPr lang="ru-RU" sz="49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a:t>
            </a:r>
            <a:br>
              <a:rPr lang="ru-RU" sz="49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br>
            <a:r>
              <a:rPr lang="ru-RU" sz="49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после   естественной   гибели </a:t>
            </a:r>
            <a:r>
              <a:rPr lang="ru-RU" sz="4900"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или   </a:t>
            </a:r>
            <a:r>
              <a:rPr lang="ru-RU" sz="49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повреждения</a:t>
            </a:r>
            <a:endParaRPr lang="ru-RU" dirty="0"/>
          </a:p>
        </p:txBody>
      </p:sp>
    </p:spTree>
    <p:extLst>
      <p:ext uri="{BB962C8B-B14F-4D97-AF65-F5344CB8AC3E}">
        <p14:creationId xmlns:p14="http://schemas.microsoft.com/office/powerpoint/2010/main" val="219588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ru-RU" dirty="0" smtClean="0">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ЗНАЧЕНИЕ РЕГЕНЕРАЦИИ</a:t>
            </a:r>
            <a:endParaRPr lang="ru-RU" dirty="0">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
        <p:nvSpPr>
          <p:cNvPr id="3" name="Объект 2"/>
          <p:cNvSpPr>
            <a:spLocks noGrp="1"/>
          </p:cNvSpPr>
          <p:nvPr>
            <p:ph idx="1"/>
          </p:nvPr>
        </p:nvSpPr>
        <p:spPr>
          <a:xfrm>
            <a:off x="323528" y="1412776"/>
            <a:ext cx="8640960" cy="4713387"/>
          </a:xfrm>
        </p:spPr>
        <p:txBody>
          <a:bodyPr>
            <a:noAutofit/>
          </a:bodyPr>
          <a:lstStyle/>
          <a:p>
            <a:pPr>
              <a:lnSpc>
                <a:spcPts val="3800"/>
              </a:lnSpc>
            </a:pPr>
            <a:r>
              <a:rPr lang="ru-RU" sz="4000" dirty="0" smtClean="0">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Основа   </a:t>
            </a:r>
            <a:r>
              <a:rPr lang="ru-RU" sz="4000" i="1" dirty="0" smtClean="0">
                <a:solidFill>
                  <a:srgbClr val="FF99CC"/>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самообновления</a:t>
            </a:r>
            <a:r>
              <a:rPr lang="ru-RU" sz="4000" dirty="0" smtClean="0">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организма</a:t>
            </a:r>
          </a:p>
          <a:p>
            <a:pPr>
              <a:lnSpc>
                <a:spcPts val="3800"/>
              </a:lnSpc>
            </a:pPr>
            <a:r>
              <a:rPr lang="ru-RU" sz="4000" dirty="0" smtClean="0">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Поддерживает   </a:t>
            </a:r>
            <a:r>
              <a:rPr lang="ru-RU" sz="4000" i="1" dirty="0" smtClean="0">
                <a:solidFill>
                  <a:srgbClr val="FF99CC"/>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структурный гомеостаз</a:t>
            </a:r>
          </a:p>
          <a:p>
            <a:pPr>
              <a:lnSpc>
                <a:spcPts val="3800"/>
              </a:lnSpc>
            </a:pPr>
            <a:r>
              <a:rPr lang="ru-RU" sz="4000" dirty="0" smtClean="0">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Поддерживает   </a:t>
            </a:r>
            <a:r>
              <a:rPr lang="ru-RU" sz="4000" i="1" dirty="0" smtClean="0">
                <a:solidFill>
                  <a:srgbClr val="FF99CC"/>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целостность организма</a:t>
            </a:r>
          </a:p>
          <a:p>
            <a:pPr>
              <a:lnSpc>
                <a:spcPts val="3800"/>
              </a:lnSpc>
            </a:pPr>
            <a:r>
              <a:rPr lang="ru-RU" sz="4000" dirty="0" smtClean="0">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Обеспечивает   постоянное выполнение   органами   их </a:t>
            </a:r>
            <a:r>
              <a:rPr lang="ru-RU" sz="4000" i="1" dirty="0" smtClean="0">
                <a:solidFill>
                  <a:srgbClr val="FF99CC"/>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функций</a:t>
            </a:r>
            <a:endParaRPr lang="ru-RU" sz="4000" i="1" dirty="0">
              <a:solidFill>
                <a:srgbClr val="FF99CC"/>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17664649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1+#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ln>
            <a:noFill/>
          </a:ln>
          <a:effectLst>
            <a:outerShdw blurRad="50800" dist="381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ru-RU" dirty="0" smtClean="0">
                <a:effectLst>
                  <a:outerShdw blurRad="38100" dist="38100" dir="2700000" algn="tl">
                    <a:srgbClr val="000000">
                      <a:alpha val="43137"/>
                    </a:srgbClr>
                  </a:outerShdw>
                </a:effectLst>
                <a:latin typeface="Georgia" panose="02040502050405020303" pitchFamily="18" charset="0"/>
                <a:cs typeface="Times New Roman" pitchFamily="18" charset="0"/>
              </a:rPr>
              <a:t>УРОВНИ  РЕГЕНЕРАЦИИ</a:t>
            </a:r>
            <a:endParaRPr lang="ru-RU" dirty="0">
              <a:effectLst>
                <a:outerShdw blurRad="38100" dist="38100" dir="2700000" algn="tl">
                  <a:srgbClr val="000000">
                    <a:alpha val="43137"/>
                  </a:srgbClr>
                </a:outerShdw>
              </a:effectLst>
              <a:latin typeface="Georgia" panose="02040502050405020303" pitchFamily="18" charset="0"/>
              <a:cs typeface="Times New Roman" pitchFamily="18" charset="0"/>
            </a:endParaRPr>
          </a:p>
        </p:txBody>
      </p:sp>
      <p:sp>
        <p:nvSpPr>
          <p:cNvPr id="3" name="Объект 2"/>
          <p:cNvSpPr>
            <a:spLocks noGrp="1"/>
          </p:cNvSpPr>
          <p:nvPr>
            <p:ph idx="1"/>
          </p:nvPr>
        </p:nvSpPr>
        <p:spPr>
          <a:xfrm>
            <a:off x="251520" y="1412776"/>
            <a:ext cx="8496944" cy="5040560"/>
          </a:xfrm>
        </p:spPr>
        <p:txBody>
          <a:bodyPr>
            <a:noAutofit/>
          </a:bodyPr>
          <a:lstStyle/>
          <a:p>
            <a:pPr>
              <a:buFont typeface="Wingdings" panose="05000000000000000000" pitchFamily="2" charset="2"/>
              <a:buChar char="Ø"/>
            </a:pPr>
            <a:r>
              <a:rPr lang="ru-RU" b="1" i="1" dirty="0" smtClean="0">
                <a:latin typeface="Georgia" panose="02040502050405020303" pitchFamily="18" charset="0"/>
                <a:cs typeface="Times New Roman" pitchFamily="18" charset="0"/>
              </a:rPr>
              <a:t> </a:t>
            </a:r>
            <a:r>
              <a:rPr lang="ru-RU" i="1" dirty="0" smtClean="0">
                <a:effectLst>
                  <a:outerShdw blurRad="38100" dist="38100" dir="2700000" algn="tl">
                    <a:srgbClr val="000000">
                      <a:alpha val="43137"/>
                    </a:srgbClr>
                  </a:outerShdw>
                </a:effectLst>
                <a:latin typeface="Georgia" panose="02040502050405020303" pitchFamily="18" charset="0"/>
                <a:cs typeface="Times New Roman" pitchFamily="18" charset="0"/>
              </a:rPr>
              <a:t>Внутриклеточные (субклеточные)</a:t>
            </a:r>
          </a:p>
          <a:p>
            <a:pPr marL="0" indent="0">
              <a:buNone/>
            </a:pPr>
            <a:r>
              <a:rPr lang="ru-RU" sz="2800" b="1" dirty="0">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sz="2800" b="1" dirty="0" smtClean="0">
                <a:effectLst>
                  <a:outerShdw blurRad="38100" dist="38100" dir="2700000" algn="tl">
                    <a:srgbClr val="000000">
                      <a:alpha val="43137"/>
                    </a:srgbClr>
                  </a:outerShdw>
                </a:effectLst>
                <a:latin typeface="Georgia" panose="02040502050405020303" pitchFamily="18" charset="0"/>
                <a:cs typeface="Times New Roman" pitchFamily="18" charset="0"/>
              </a:rPr>
              <a:t>   - </a:t>
            </a:r>
            <a:r>
              <a:rPr lang="ru-RU" sz="28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молекулярный (ДНК, белки)</a:t>
            </a:r>
          </a:p>
          <a:p>
            <a:pPr marL="0" indent="0">
              <a:buNone/>
            </a:pPr>
            <a:r>
              <a:rPr lang="ru-RU" sz="2800" dirty="0">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sz="28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 </a:t>
            </a:r>
            <a:r>
              <a:rPr lang="ru-RU" sz="2800" dirty="0" err="1" smtClean="0">
                <a:effectLst>
                  <a:outerShdw blurRad="38100" dist="38100" dir="2700000" algn="tl">
                    <a:srgbClr val="000000">
                      <a:alpha val="43137"/>
                    </a:srgbClr>
                  </a:outerShdw>
                </a:effectLst>
                <a:latin typeface="Georgia" panose="02040502050405020303" pitchFamily="18" charset="0"/>
                <a:cs typeface="Times New Roman" pitchFamily="18" charset="0"/>
              </a:rPr>
              <a:t>внутриорганоидный</a:t>
            </a:r>
            <a:r>
              <a:rPr lang="ru-RU" sz="28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sz="2800" dirty="0" err="1" smtClean="0">
                <a:effectLst>
                  <a:outerShdw blurRad="38100" dist="38100" dir="2700000" algn="tl">
                    <a:srgbClr val="000000">
                      <a:alpha val="43137"/>
                    </a:srgbClr>
                  </a:outerShdw>
                </a:effectLst>
                <a:latin typeface="Georgia" panose="02040502050405020303" pitchFamily="18" charset="0"/>
                <a:cs typeface="Times New Roman" pitchFamily="18" charset="0"/>
              </a:rPr>
              <a:t>кристы</a:t>
            </a:r>
            <a:r>
              <a:rPr lang="ru-RU" sz="28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митохондрий) </a:t>
            </a:r>
          </a:p>
          <a:p>
            <a:pPr marL="0" indent="0">
              <a:buNone/>
            </a:pPr>
            <a:r>
              <a:rPr lang="ru-RU" sz="2800" dirty="0">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sz="28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 </a:t>
            </a:r>
            <a:r>
              <a:rPr lang="ru-RU" sz="2800" dirty="0" err="1" smtClean="0">
                <a:effectLst>
                  <a:outerShdw blurRad="38100" dist="38100" dir="2700000" algn="tl">
                    <a:srgbClr val="000000">
                      <a:alpha val="43137"/>
                    </a:srgbClr>
                  </a:outerShdw>
                </a:effectLst>
                <a:latin typeface="Georgia" panose="02040502050405020303" pitchFamily="18" charset="0"/>
                <a:cs typeface="Times New Roman" pitchFamily="18" charset="0"/>
              </a:rPr>
              <a:t>органоидный</a:t>
            </a:r>
            <a:r>
              <a:rPr lang="ru-RU" sz="28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(образование   лизосом)</a:t>
            </a:r>
          </a:p>
          <a:p>
            <a:pPr>
              <a:buFont typeface="Wingdings" panose="05000000000000000000" pitchFamily="2" charset="2"/>
              <a:buChar char="Ø"/>
            </a:pPr>
            <a:r>
              <a:rPr lang="ru-RU" sz="2800" i="1" dirty="0" smtClean="0">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i="1" dirty="0" smtClean="0">
                <a:effectLst>
                  <a:outerShdw blurRad="38100" dist="38100" dir="2700000" algn="tl">
                    <a:srgbClr val="000000">
                      <a:alpha val="43137"/>
                    </a:srgbClr>
                  </a:outerShdw>
                </a:effectLst>
                <a:latin typeface="Georgia" panose="02040502050405020303" pitchFamily="18" charset="0"/>
                <a:cs typeface="Times New Roman" pitchFamily="18" charset="0"/>
              </a:rPr>
              <a:t>Клеточный (митоз, амитоз)</a:t>
            </a:r>
          </a:p>
          <a:p>
            <a:pPr>
              <a:buFont typeface="Wingdings" panose="05000000000000000000" pitchFamily="2" charset="2"/>
              <a:buChar char="Ø"/>
            </a:pPr>
            <a:r>
              <a:rPr lang="ru-RU" i="1" dirty="0" smtClean="0">
                <a:effectLst>
                  <a:outerShdw blurRad="38100" dist="38100" dir="2700000" algn="tl">
                    <a:srgbClr val="000000">
                      <a:alpha val="43137"/>
                    </a:srgbClr>
                  </a:outerShdw>
                </a:effectLst>
                <a:latin typeface="Georgia" panose="02040502050405020303" pitchFamily="18" charset="0"/>
                <a:cs typeface="Times New Roman" pitchFamily="18" charset="0"/>
              </a:rPr>
              <a:t> Тканевой (эпителий матки)</a:t>
            </a:r>
          </a:p>
          <a:p>
            <a:pPr>
              <a:buFont typeface="Wingdings" panose="05000000000000000000" pitchFamily="2" charset="2"/>
              <a:buChar char="Ø"/>
            </a:pPr>
            <a:r>
              <a:rPr lang="ru-RU" i="1" dirty="0" smtClean="0">
                <a:effectLst>
                  <a:outerShdw blurRad="38100" dist="38100" dir="2700000" algn="tl">
                    <a:srgbClr val="000000">
                      <a:alpha val="43137"/>
                    </a:srgbClr>
                  </a:outerShdw>
                </a:effectLst>
                <a:latin typeface="Georgia" panose="02040502050405020303" pitchFamily="18" charset="0"/>
                <a:cs typeface="Times New Roman" pitchFamily="18" charset="0"/>
              </a:rPr>
              <a:t> Органный (рога)</a:t>
            </a:r>
          </a:p>
          <a:p>
            <a:pPr>
              <a:buFont typeface="Wingdings" panose="05000000000000000000" pitchFamily="2" charset="2"/>
              <a:buChar char="Ø"/>
            </a:pPr>
            <a:r>
              <a:rPr lang="ru-RU" i="1" dirty="0" smtClean="0">
                <a:effectLst>
                  <a:outerShdw blurRad="38100" dist="38100" dir="2700000" algn="tl">
                    <a:srgbClr val="000000">
                      <a:alpha val="43137"/>
                    </a:srgbClr>
                  </a:outerShdw>
                </a:effectLst>
                <a:latin typeface="Georgia" panose="02040502050405020303" pitchFamily="18" charset="0"/>
                <a:cs typeface="Times New Roman" pitchFamily="18" charset="0"/>
              </a:rPr>
              <a:t> Организменный</a:t>
            </a:r>
            <a:endParaRPr lang="ru-RU" dirty="0">
              <a:effectLst>
                <a:outerShdw blurRad="38100" dist="38100" dir="2700000" algn="tl">
                  <a:srgbClr val="000000">
                    <a:alpha val="43137"/>
                  </a:srgbClr>
                </a:outerShdw>
              </a:effectLst>
              <a:latin typeface="Georgia" panose="02040502050405020303"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869160"/>
            <a:ext cx="3904396" cy="189051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634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2" presetClass="entr" presetSubtype="4" fill="hold" grpId="0" nodeType="afterEffect">
                                  <p:stCondLst>
                                    <p:cond delay="25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ID="2" presetClass="entr" presetSubtype="4" fill="hold" grpId="0" nodeType="afterEffect">
                                  <p:stCondLst>
                                    <p:cond delay="25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4250"/>
                            </p:stCondLst>
                            <p:childTnLst>
                              <p:par>
                                <p:cTn id="24" presetID="2" presetClass="entr" presetSubtype="4" fill="hold" grpId="0" nodeType="afterEffect">
                                  <p:stCondLst>
                                    <p:cond delay="25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500"/>
                            </p:stCondLst>
                            <p:childTnLst>
                              <p:par>
                                <p:cTn id="29" presetID="2" presetClass="entr" presetSubtype="4" fill="hold" grpId="0" nodeType="afterEffect">
                                  <p:stCondLst>
                                    <p:cond delay="25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6750"/>
                            </p:stCondLst>
                            <p:childTnLst>
                              <p:par>
                                <p:cTn id="34" presetID="2" presetClass="entr" presetSubtype="4" fill="hold" grpId="0" nodeType="afterEffect">
                                  <p:stCondLst>
                                    <p:cond delay="25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8000"/>
                            </p:stCondLst>
                            <p:childTnLst>
                              <p:par>
                                <p:cTn id="39" presetID="2" presetClass="entr" presetSubtype="4" fill="hold" grpId="0" nodeType="afterEffect">
                                  <p:stCondLst>
                                    <p:cond delay="25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3" fill="hold">
                            <p:stCondLst>
                              <p:cond delay="9250"/>
                            </p:stCondLst>
                            <p:childTnLst>
                              <p:par>
                                <p:cTn id="44" presetID="2" presetClass="entr" presetSubtype="4" fill="hold" grpId="0" nodeType="afterEffect">
                                  <p:stCondLst>
                                    <p:cond delay="25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additive="base">
                                        <p:cTn id="4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7"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ln>
            <a:noFill/>
          </a:ln>
          <a:effectLst>
            <a:outerShdw blurRad="50800" dist="381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ru-RU" dirty="0" smtClean="0">
                <a:effectLst>
                  <a:outerShdw blurRad="38100" dist="38100" dir="2700000" algn="tl">
                    <a:srgbClr val="000000">
                      <a:alpha val="43137"/>
                    </a:srgbClr>
                  </a:outerShdw>
                </a:effectLst>
                <a:latin typeface="Georgia" panose="02040502050405020303" pitchFamily="18" charset="0"/>
                <a:cs typeface="Times New Roman" pitchFamily="18" charset="0"/>
              </a:rPr>
              <a:t>УРОВНИ  РЕГЕНЕРАЦИИ</a:t>
            </a:r>
            <a:endParaRPr lang="ru-RU" dirty="0">
              <a:effectLst>
                <a:outerShdw blurRad="38100" dist="38100" dir="2700000" algn="tl">
                  <a:srgbClr val="000000">
                    <a:alpha val="43137"/>
                  </a:srgbClr>
                </a:outerShdw>
              </a:effectLst>
              <a:latin typeface="Georgia" panose="02040502050405020303" pitchFamily="18" charset="0"/>
              <a:cs typeface="Times New Roman" pitchFamily="18" charset="0"/>
            </a:endParaRPr>
          </a:p>
        </p:txBody>
      </p:sp>
      <p:sp>
        <p:nvSpPr>
          <p:cNvPr id="3" name="Объект 2"/>
          <p:cNvSpPr>
            <a:spLocks noGrp="1"/>
          </p:cNvSpPr>
          <p:nvPr>
            <p:ph idx="1"/>
          </p:nvPr>
        </p:nvSpPr>
        <p:spPr>
          <a:xfrm>
            <a:off x="251520" y="1412776"/>
            <a:ext cx="8424936" cy="5040560"/>
          </a:xfrm>
        </p:spPr>
        <p:txBody>
          <a:bodyPr>
            <a:noAutofit/>
          </a:bodyPr>
          <a:lstStyle/>
          <a:p>
            <a:pPr marL="0" indent="450850">
              <a:buNone/>
            </a:pPr>
            <a:r>
              <a:rPr lang="ru-RU" dirty="0" smtClean="0">
                <a:solidFill>
                  <a:prstClr val="white"/>
                </a:solidFill>
                <a:effectLst>
                  <a:outerShdw blurRad="38100" dist="38100" dir="2700000" algn="tl">
                    <a:srgbClr val="000000">
                      <a:alpha val="43137"/>
                    </a:srgbClr>
                  </a:outerShdw>
                </a:effectLst>
                <a:latin typeface="Georgia" panose="02040502050405020303" pitchFamily="18" charset="0"/>
              </a:rPr>
              <a:t>Преобладание </a:t>
            </a:r>
            <a:r>
              <a:rPr lang="ru-RU" dirty="0">
                <a:solidFill>
                  <a:prstClr val="white"/>
                </a:solidFill>
                <a:effectLst>
                  <a:outerShdw blurRad="38100" dist="38100" dir="2700000" algn="tl">
                    <a:srgbClr val="000000">
                      <a:alpha val="43137"/>
                    </a:srgbClr>
                  </a:outerShdw>
                </a:effectLst>
                <a:latin typeface="Georgia" panose="02040502050405020303" pitchFamily="18" charset="0"/>
              </a:rPr>
              <a:t>того или иного уровня регенерации определяется особенностями репродукции клеток </a:t>
            </a:r>
            <a:r>
              <a:rPr lang="ru-RU" dirty="0" smtClean="0">
                <a:solidFill>
                  <a:prstClr val="white"/>
                </a:solidFill>
                <a:effectLst>
                  <a:outerShdw blurRad="38100" dist="38100" dir="2700000" algn="tl">
                    <a:srgbClr val="000000">
                      <a:alpha val="43137"/>
                    </a:srgbClr>
                  </a:outerShdw>
                </a:effectLst>
                <a:latin typeface="Georgia" panose="02040502050405020303" pitchFamily="18" charset="0"/>
              </a:rPr>
              <a:t>-  </a:t>
            </a:r>
          </a:p>
          <a:p>
            <a:pPr marL="0" indent="450850" algn="r">
              <a:buNone/>
            </a:pPr>
            <a:r>
              <a:rPr lang="ru-RU" sz="3600" u="sng" dirty="0" smtClean="0">
                <a:effectLst>
                  <a:outerShdw blurRad="38100" dist="38100" dir="2700000" algn="tl">
                    <a:srgbClr val="000000">
                      <a:alpha val="43137"/>
                    </a:srgbClr>
                  </a:outerShdw>
                </a:effectLst>
                <a:latin typeface="Georgia" panose="02040502050405020303" pitchFamily="18" charset="0"/>
              </a:rPr>
              <a:t>типом </a:t>
            </a:r>
            <a:r>
              <a:rPr lang="ru-RU" sz="3600" u="sng" dirty="0">
                <a:effectLst>
                  <a:outerShdw blurRad="38100" dist="38100" dir="2700000" algn="tl">
                    <a:srgbClr val="000000">
                      <a:alpha val="43137"/>
                    </a:srgbClr>
                  </a:outerShdw>
                </a:effectLst>
                <a:latin typeface="Georgia" panose="02040502050405020303" pitchFamily="18" charset="0"/>
              </a:rPr>
              <a:t>клеточных </a:t>
            </a:r>
            <a:r>
              <a:rPr lang="ru-RU" sz="3600" u="sng" dirty="0" smtClean="0">
                <a:effectLst>
                  <a:outerShdw blurRad="38100" dist="38100" dir="2700000" algn="tl">
                    <a:srgbClr val="000000">
                      <a:alpha val="43137"/>
                    </a:srgbClr>
                  </a:outerShdw>
                </a:effectLst>
                <a:latin typeface="Georgia" panose="02040502050405020303" pitchFamily="18" charset="0"/>
              </a:rPr>
              <a:t>популяций</a:t>
            </a:r>
          </a:p>
          <a:p>
            <a:pPr lvl="0"/>
            <a:r>
              <a:rPr lang="ru-RU" sz="3600" u="sng" dirty="0">
                <a:solidFill>
                  <a:srgbClr val="FFCCFF"/>
                </a:solidFill>
                <a:effectLst>
                  <a:outerShdw blurRad="38100" dist="38100" dir="2700000" algn="tl">
                    <a:srgbClr val="000000">
                      <a:alpha val="43137"/>
                    </a:srgbClr>
                  </a:outerShdw>
                </a:effectLst>
                <a:latin typeface="Georgia" panose="02040502050405020303" pitchFamily="18" charset="0"/>
              </a:rPr>
              <a:t>Внутриклеточная регенерация </a:t>
            </a:r>
            <a:r>
              <a:rPr lang="ru-RU" sz="3600" u="sng" dirty="0" smtClean="0">
                <a:solidFill>
                  <a:srgbClr val="FFCCFF"/>
                </a:solidFill>
                <a:effectLst>
                  <a:outerShdw blurRad="38100" dist="38100" dir="2700000" algn="tl">
                    <a:srgbClr val="000000">
                      <a:alpha val="43137"/>
                    </a:srgbClr>
                  </a:outerShdw>
                </a:effectLst>
                <a:latin typeface="Georgia" panose="02040502050405020303" pitchFamily="18" charset="0"/>
              </a:rPr>
              <a:t> </a:t>
            </a:r>
            <a:r>
              <a:rPr lang="ru-RU" dirty="0" smtClean="0">
                <a:solidFill>
                  <a:prstClr val="white"/>
                </a:solidFill>
                <a:effectLst>
                  <a:outerShdw blurRad="38100" dist="38100" dir="2700000" algn="tl">
                    <a:srgbClr val="000000">
                      <a:alpha val="43137"/>
                    </a:srgbClr>
                  </a:outerShdw>
                </a:effectLst>
                <a:latin typeface="Georgia" panose="02040502050405020303" pitchFamily="18" charset="0"/>
              </a:rPr>
              <a:t>присуща </a:t>
            </a:r>
            <a:r>
              <a:rPr lang="ru-RU" dirty="0">
                <a:solidFill>
                  <a:prstClr val="white"/>
                </a:solidFill>
                <a:effectLst>
                  <a:outerShdw blurRad="38100" dist="38100" dir="2700000" algn="tl">
                    <a:srgbClr val="000000">
                      <a:alpha val="43137"/>
                    </a:srgbClr>
                  </a:outerShdw>
                </a:effectLst>
                <a:latin typeface="Georgia" panose="02040502050405020303" pitchFamily="18" charset="0"/>
              </a:rPr>
              <a:t>всем тканям и органам, наиболее активно она происходит в тканях, клетки которых неспособны к митозу (нервная ткань, миокард). </a:t>
            </a:r>
          </a:p>
          <a:p>
            <a:pPr marL="0" indent="450850">
              <a:buNone/>
            </a:pPr>
            <a:endParaRPr lang="ru-RU" dirty="0">
              <a:effectLst>
                <a:outerShdw blurRad="38100" dist="38100" dir="2700000" algn="tl">
                  <a:srgbClr val="000000">
                    <a:alpha val="43137"/>
                  </a:srgbClr>
                </a:outerShdw>
              </a:effectLst>
              <a:latin typeface="Georgia" panose="02040502050405020303" pitchFamily="18" charset="0"/>
              <a:cs typeface="Times New Roman" pitchFamily="18" charset="0"/>
            </a:endParaRPr>
          </a:p>
        </p:txBody>
      </p:sp>
    </p:spTree>
    <p:extLst>
      <p:ext uri="{BB962C8B-B14F-4D97-AF65-F5344CB8AC3E}">
        <p14:creationId xmlns:p14="http://schemas.microsoft.com/office/powerpoint/2010/main" val="28261832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2" presetClass="entr" presetSubtype="4" fill="hold" grpId="0" nodeType="afterEffect">
                                  <p:stCondLst>
                                    <p:cond delay="25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25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94122"/>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ru-RU" sz="4000" dirty="0" smtClean="0">
                <a:solidFill>
                  <a:prstClr val="white"/>
                </a:solidFill>
                <a:effectLst>
                  <a:outerShdw blurRad="38100" dist="38100" dir="2700000" algn="tl">
                    <a:srgbClr val="000000">
                      <a:alpha val="43137"/>
                    </a:srgbClr>
                  </a:outerShdw>
                </a:effectLst>
                <a:latin typeface="Georgia" panose="02040502050405020303" pitchFamily="18" charset="0"/>
                <a:ea typeface="+mn-ea"/>
                <a:cs typeface="Times New Roman" pitchFamily="18" charset="0"/>
              </a:rPr>
              <a:t>ОБНОВЛЯЮЩАЯСЯ</a:t>
            </a:r>
            <a:endParaRPr lang="ru-RU" sz="40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Объект 2"/>
          <p:cNvSpPr>
            <a:spLocks noGrp="1"/>
          </p:cNvSpPr>
          <p:nvPr>
            <p:ph idx="1"/>
          </p:nvPr>
        </p:nvSpPr>
        <p:spPr>
          <a:xfrm>
            <a:off x="457200" y="1484784"/>
            <a:ext cx="8229600" cy="4824536"/>
          </a:xfrm>
        </p:spPr>
        <p:txBody>
          <a:bodyPr>
            <a:normAutofit/>
          </a:bodyPr>
          <a:lstStyle/>
          <a:p>
            <a:pPr marL="0" indent="0">
              <a:buNone/>
            </a:pPr>
            <a:r>
              <a:rPr lang="ru-RU" sz="40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Высокая скорость регенерации-</a:t>
            </a:r>
          </a:p>
          <a:p>
            <a:pPr>
              <a:buFont typeface="Wingdings" panose="05000000000000000000" pitchFamily="2" charset="2"/>
              <a:buChar char="Ø"/>
            </a:pPr>
            <a:r>
              <a:rPr lang="ru-RU" sz="40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sz="36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эпидермис (10-12 дней)</a:t>
            </a:r>
          </a:p>
          <a:p>
            <a:pPr>
              <a:buFont typeface="Wingdings" panose="05000000000000000000" pitchFamily="2" charset="2"/>
              <a:buChar char="Ø"/>
            </a:pPr>
            <a:r>
              <a:rPr lang="ru-RU" sz="36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эпителий ЖКТ (7 дней)</a:t>
            </a:r>
          </a:p>
          <a:p>
            <a:pPr>
              <a:buFont typeface="Wingdings" panose="05000000000000000000" pitchFamily="2" charset="2"/>
              <a:buChar char="Ø"/>
            </a:pPr>
            <a:r>
              <a:rPr lang="ru-RU" sz="36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красный </a:t>
            </a:r>
            <a:r>
              <a:rPr lang="ru-RU" sz="3600" dirty="0">
                <a:effectLst>
                  <a:outerShdw blurRad="38100" dist="38100" dir="2700000" algn="tl">
                    <a:srgbClr val="000000">
                      <a:alpha val="43137"/>
                    </a:srgbClr>
                  </a:outerShdw>
                </a:effectLst>
                <a:latin typeface="Georgia" panose="02040502050405020303" pitchFamily="18" charset="0"/>
                <a:cs typeface="Times New Roman" pitchFamily="18" charset="0"/>
              </a:rPr>
              <a:t>к</a:t>
            </a:r>
            <a:r>
              <a:rPr lang="ru-RU" sz="36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остный мозг</a:t>
            </a:r>
          </a:p>
          <a:p>
            <a:pPr marL="0" indent="0">
              <a:buNone/>
            </a:pPr>
            <a:r>
              <a:rPr lang="ru-RU" sz="3600" dirty="0">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sz="36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(эритроциты – 120 суток)</a:t>
            </a:r>
          </a:p>
          <a:p>
            <a:pPr marL="0" indent="0" algn="ctr">
              <a:buNone/>
            </a:pPr>
            <a:r>
              <a:rPr lang="ru-RU" b="1" i="1" u="sng" dirty="0" smtClean="0">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sz="3600" i="1" u="sng" dirty="0" smtClean="0">
                <a:effectLst>
                  <a:outerShdw blurRad="38100" dist="38100" dir="2700000" algn="tl">
                    <a:srgbClr val="000000">
                      <a:alpha val="43137"/>
                    </a:srgbClr>
                  </a:outerShdw>
                </a:effectLst>
                <a:latin typeface="Georgia" panose="02040502050405020303" pitchFamily="18" charset="0"/>
                <a:cs typeface="Times New Roman" pitchFamily="18" charset="0"/>
              </a:rPr>
              <a:t>клеточный уровень регенерации </a:t>
            </a:r>
          </a:p>
          <a:p>
            <a:pPr marL="0" indent="0" algn="ctr">
              <a:buNone/>
            </a:pPr>
            <a:r>
              <a:rPr lang="ru-RU" sz="3600" i="1" u="sng" dirty="0" smtClean="0">
                <a:effectLst>
                  <a:outerShdw blurRad="38100" dist="38100" dir="2700000" algn="tl">
                    <a:srgbClr val="000000">
                      <a:alpha val="43137"/>
                    </a:srgbClr>
                  </a:outerShdw>
                </a:effectLst>
                <a:latin typeface="Georgia" panose="02040502050405020303" pitchFamily="18" charset="0"/>
                <a:cs typeface="Times New Roman" pitchFamily="18" charset="0"/>
              </a:rPr>
              <a:t>(м и т о з)</a:t>
            </a:r>
          </a:p>
        </p:txBody>
      </p:sp>
    </p:spTree>
    <p:extLst>
      <p:ext uri="{BB962C8B-B14F-4D97-AF65-F5344CB8AC3E}">
        <p14:creationId xmlns:p14="http://schemas.microsoft.com/office/powerpoint/2010/main" val="878383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936104"/>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ru-RU" sz="4000" dirty="0" smtClean="0">
                <a:solidFill>
                  <a:prstClr val="white"/>
                </a:solidFill>
                <a:effectLst>
                  <a:outerShdw blurRad="38100" dist="38100" dir="2700000" algn="tl">
                    <a:srgbClr val="000000">
                      <a:alpha val="43137"/>
                    </a:srgbClr>
                  </a:outerShdw>
                </a:effectLst>
                <a:latin typeface="Georgia" panose="02040502050405020303" pitchFamily="18" charset="0"/>
                <a:ea typeface="+mn-ea"/>
                <a:cs typeface="Times New Roman" pitchFamily="18" charset="0"/>
              </a:rPr>
              <a:t>Р А С Т У Щ А Я </a:t>
            </a:r>
            <a:endParaRPr lang="ru-RU" sz="4000" dirty="0">
              <a:effectLst>
                <a:outerShdw blurRad="38100" dist="38100" dir="2700000" algn="tl">
                  <a:srgbClr val="000000">
                    <a:alpha val="43137"/>
                  </a:srgbClr>
                </a:outerShdw>
              </a:effectLst>
              <a:latin typeface="Georgia" panose="02040502050405020303" pitchFamily="18" charset="0"/>
              <a:cs typeface="Times New Roman" pitchFamily="18" charset="0"/>
            </a:endParaRPr>
          </a:p>
        </p:txBody>
      </p:sp>
      <p:sp>
        <p:nvSpPr>
          <p:cNvPr id="3" name="Объект 2"/>
          <p:cNvSpPr>
            <a:spLocks noGrp="1"/>
          </p:cNvSpPr>
          <p:nvPr>
            <p:ph idx="1"/>
          </p:nvPr>
        </p:nvSpPr>
        <p:spPr>
          <a:xfrm>
            <a:off x="251520" y="1700808"/>
            <a:ext cx="8712968" cy="4525963"/>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lnSpcReduction="10000"/>
          </a:bodyPr>
          <a:lstStyle/>
          <a:p>
            <a:pPr marL="0" indent="0">
              <a:buNone/>
            </a:pPr>
            <a:r>
              <a:rPr lang="ru-RU" sz="40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Время обновления – 300 – 400 </a:t>
            </a:r>
            <a:r>
              <a:rPr lang="ru-RU" sz="4000" dirty="0" err="1" smtClean="0">
                <a:effectLst>
                  <a:outerShdw blurRad="38100" dist="38100" dir="2700000" algn="tl">
                    <a:srgbClr val="000000">
                      <a:alpha val="43137"/>
                    </a:srgbClr>
                  </a:outerShdw>
                </a:effectLst>
                <a:latin typeface="Georgia" panose="02040502050405020303" pitchFamily="18" charset="0"/>
                <a:cs typeface="Times New Roman" pitchFamily="18" charset="0"/>
              </a:rPr>
              <a:t>сут</a:t>
            </a:r>
            <a:r>
              <a:rPr lang="ru-RU" sz="40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a:t>
            </a:r>
          </a:p>
          <a:p>
            <a:pPr>
              <a:buFont typeface="Wingdings" panose="05000000000000000000" pitchFamily="2" charset="2"/>
              <a:buChar char="Ø"/>
            </a:pPr>
            <a:r>
              <a:rPr lang="ru-RU" b="1" dirty="0" smtClean="0">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sz="36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печень</a:t>
            </a:r>
          </a:p>
          <a:p>
            <a:pPr>
              <a:buFont typeface="Wingdings" panose="05000000000000000000" pitchFamily="2" charset="2"/>
              <a:buChar char="Ø"/>
            </a:pPr>
            <a:r>
              <a:rPr lang="ru-RU" sz="36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почки</a:t>
            </a:r>
          </a:p>
          <a:p>
            <a:pPr>
              <a:buFont typeface="Wingdings" panose="05000000000000000000" pitchFamily="2" charset="2"/>
              <a:buChar char="Ø"/>
            </a:pPr>
            <a:r>
              <a:rPr lang="ru-RU" sz="36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экзо- и эндокринные железы</a:t>
            </a:r>
          </a:p>
          <a:p>
            <a:pPr>
              <a:buFont typeface="Wingdings" panose="05000000000000000000" pitchFamily="2" charset="2"/>
              <a:buChar char="Ø"/>
            </a:pPr>
            <a:r>
              <a:rPr lang="ru-RU" sz="36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мышцы </a:t>
            </a:r>
          </a:p>
          <a:p>
            <a:pPr marL="0" indent="0" algn="ctr">
              <a:buNone/>
            </a:pPr>
            <a:r>
              <a:rPr lang="ru-RU" sz="3600" i="1" u="sng" dirty="0" smtClean="0">
                <a:effectLst>
                  <a:outerShdw blurRad="38100" dist="38100" dir="2700000" algn="tl">
                    <a:srgbClr val="000000">
                      <a:alpha val="43137"/>
                    </a:srgbClr>
                  </a:outerShdw>
                </a:effectLst>
                <a:latin typeface="Georgia" panose="02040502050405020303" pitchFamily="18" charset="0"/>
                <a:cs typeface="Times New Roman" pitchFamily="18" charset="0"/>
              </a:rPr>
              <a:t>клеточный   и   субклеточные </a:t>
            </a:r>
          </a:p>
          <a:p>
            <a:pPr marL="0" indent="0" algn="ctr">
              <a:buNone/>
            </a:pPr>
            <a:r>
              <a:rPr lang="ru-RU" sz="3600" i="1" u="sng" dirty="0" smtClean="0">
                <a:effectLst>
                  <a:outerShdw blurRad="38100" dist="38100" dir="2700000" algn="tl">
                    <a:srgbClr val="000000">
                      <a:alpha val="43137"/>
                    </a:srgbClr>
                  </a:outerShdw>
                </a:effectLst>
                <a:latin typeface="Georgia" panose="02040502050405020303" pitchFamily="18" charset="0"/>
                <a:cs typeface="Times New Roman" pitchFamily="18" charset="0"/>
              </a:rPr>
              <a:t>уровни   регенерации</a:t>
            </a:r>
          </a:p>
        </p:txBody>
      </p:sp>
    </p:spTree>
    <p:extLst>
      <p:ext uri="{BB962C8B-B14F-4D97-AF65-F5344CB8AC3E}">
        <p14:creationId xmlns:p14="http://schemas.microsoft.com/office/powerpoint/2010/main" val="40132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94122"/>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ru-RU" sz="4000" dirty="0" smtClean="0">
                <a:solidFill>
                  <a:prstClr val="white"/>
                </a:solidFill>
                <a:effectLst>
                  <a:outerShdw blurRad="38100" dist="38100" dir="2700000" algn="tl">
                    <a:srgbClr val="000000">
                      <a:alpha val="43137"/>
                    </a:srgbClr>
                  </a:outerShdw>
                </a:effectLst>
                <a:latin typeface="Georgia" panose="02040502050405020303" pitchFamily="18" charset="0"/>
                <a:ea typeface="+mn-ea"/>
                <a:cs typeface="Times New Roman" pitchFamily="18" charset="0"/>
              </a:rPr>
              <a:t>С Т А Б И Л Ь Н А Я</a:t>
            </a:r>
            <a:endParaRPr lang="ru-RU" sz="40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Объект 2"/>
          <p:cNvSpPr>
            <a:spLocks noGrp="1"/>
          </p:cNvSpPr>
          <p:nvPr>
            <p:ph idx="1"/>
          </p:nvPr>
        </p:nvSpPr>
        <p: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marL="0" indent="0">
              <a:buNone/>
            </a:pPr>
            <a:r>
              <a:rPr lang="ru-RU" sz="40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После  1-го  года  жизни  клетки теряют  способность  к  митозу</a:t>
            </a:r>
          </a:p>
          <a:p>
            <a:pPr>
              <a:buFont typeface="Wingdings" panose="05000000000000000000" pitchFamily="2" charset="2"/>
              <a:buChar char="Ø"/>
            </a:pPr>
            <a:r>
              <a:rPr lang="ru-RU" dirty="0" smtClean="0">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sz="36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нервная ткань</a:t>
            </a:r>
          </a:p>
          <a:p>
            <a:pPr>
              <a:buFont typeface="Wingdings" panose="05000000000000000000" pitchFamily="2" charset="2"/>
              <a:buChar char="Ø"/>
            </a:pPr>
            <a:r>
              <a:rPr lang="ru-RU" sz="36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миокард</a:t>
            </a:r>
          </a:p>
          <a:p>
            <a:pPr marL="0" indent="0" algn="ctr">
              <a:buNone/>
            </a:pPr>
            <a:r>
              <a:rPr lang="ru-RU" sz="36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a:t>
            </a:r>
          </a:p>
          <a:p>
            <a:pPr marL="0" indent="0" algn="ctr">
              <a:buNone/>
            </a:pPr>
            <a:r>
              <a:rPr lang="ru-RU" sz="3600" i="1" u="sng" dirty="0" smtClean="0">
                <a:effectLst>
                  <a:outerShdw blurRad="38100" dist="38100" dir="2700000" algn="tl">
                    <a:srgbClr val="000000">
                      <a:alpha val="43137"/>
                    </a:srgbClr>
                  </a:outerShdw>
                </a:effectLst>
                <a:latin typeface="Georgia" panose="02040502050405020303" pitchFamily="18" charset="0"/>
                <a:cs typeface="Times New Roman" pitchFamily="18" charset="0"/>
              </a:rPr>
              <a:t>субклеточные   уровни  регенерации </a:t>
            </a:r>
            <a:endParaRPr lang="ru-RU" sz="3600" i="1" u="sng" dirty="0">
              <a:effectLst>
                <a:outerShdw blurRad="38100" dist="38100" dir="2700000" algn="tl">
                  <a:srgbClr val="000000">
                    <a:alpha val="43137"/>
                  </a:srgbClr>
                </a:outerShdw>
              </a:effectLst>
              <a:latin typeface="Georgia" panose="02040502050405020303" pitchFamily="18" charset="0"/>
              <a:cs typeface="Times New Roman" pitchFamily="18" charset="0"/>
            </a:endParaRPr>
          </a:p>
        </p:txBody>
      </p:sp>
    </p:spTree>
    <p:extLst>
      <p:ext uri="{BB962C8B-B14F-4D97-AF65-F5344CB8AC3E}">
        <p14:creationId xmlns:p14="http://schemas.microsoft.com/office/powerpoint/2010/main" val="2857396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67544" y="260648"/>
            <a:ext cx="8229600" cy="1512168"/>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r>
              <a:rPr lang="ru-RU" sz="4000" dirty="0"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t>Р Е П А Р А Т И В Н А Я </a:t>
            </a:r>
            <a:br>
              <a:rPr lang="ru-RU" sz="4000" dirty="0"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br>
            <a:r>
              <a:rPr lang="ru-RU" sz="4000" dirty="0"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t>  Р Е Г Е Н Е Р А Ц И Я</a:t>
            </a:r>
            <a:endParaRPr lang="ru-RU" sz="4000" dirty="0">
              <a:effectLst>
                <a:outerShdw blurRad="38100" dist="38100" dir="2700000" algn="tl">
                  <a:srgbClr val="000000">
                    <a:alpha val="43137"/>
                  </a:srgbClr>
                </a:outerShdw>
              </a:effectLst>
              <a:latin typeface="Georgia Pro Light" panose="02040302050405020303" pitchFamily="18" charset="0"/>
            </a:endParaRPr>
          </a:p>
        </p:txBody>
      </p:sp>
      <p:sp>
        <p:nvSpPr>
          <p:cNvPr id="6" name="Объект 5"/>
          <p:cNvSpPr>
            <a:spLocks noGrp="1"/>
          </p:cNvSpPr>
          <p:nvPr>
            <p:ph idx="1"/>
          </p:nvPr>
        </p:nvSpPr>
        <p:spPr>
          <a:xfrm>
            <a:off x="323528" y="2132856"/>
            <a:ext cx="8424936" cy="3993307"/>
          </a:xfrm>
        </p:spPr>
        <p:txBody>
          <a:bodyPr>
            <a:normAutofit/>
          </a:bodyPr>
          <a:lstStyle/>
          <a:p>
            <a:pPr>
              <a:lnSpc>
                <a:spcPct val="90000"/>
              </a:lnSpc>
            </a:pPr>
            <a:r>
              <a:rPr lang="ru-RU" sz="48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Происходит  в  </a:t>
            </a:r>
            <a:r>
              <a:rPr lang="ru-RU" sz="4800" dirty="0">
                <a:effectLst>
                  <a:outerShdw blurRad="38100" dist="38100" dir="2700000" algn="tl">
                    <a:srgbClr val="000000">
                      <a:alpha val="43137"/>
                    </a:srgbClr>
                  </a:outerShdw>
                </a:effectLst>
                <a:latin typeface="Georgia" panose="02040502050405020303" pitchFamily="18" charset="0"/>
                <a:cs typeface="Times New Roman" pitchFamily="18" charset="0"/>
              </a:rPr>
              <a:t>ответ на </a:t>
            </a:r>
            <a:r>
              <a:rPr lang="ru-RU" sz="48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повреждение</a:t>
            </a:r>
            <a:endParaRPr lang="ru-RU" sz="4800" dirty="0">
              <a:effectLst>
                <a:outerShdw blurRad="38100" dist="38100" dir="2700000" algn="tl">
                  <a:srgbClr val="000000">
                    <a:alpha val="43137"/>
                  </a:srgbClr>
                </a:outerShdw>
              </a:effectLst>
              <a:latin typeface="Georgia" panose="02040502050405020303" pitchFamily="18" charset="0"/>
              <a:cs typeface="Times New Roman" pitchFamily="18" charset="0"/>
            </a:endParaRPr>
          </a:p>
          <a:p>
            <a:pPr>
              <a:lnSpc>
                <a:spcPct val="90000"/>
              </a:lnSpc>
            </a:pPr>
            <a:r>
              <a:rPr lang="ru-RU" sz="4800" dirty="0">
                <a:effectLst>
                  <a:outerShdw blurRad="38100" dist="38100" dir="2700000" algn="tl">
                    <a:srgbClr val="000000">
                      <a:alpha val="43137"/>
                    </a:srgbClr>
                  </a:outerShdw>
                </a:effectLst>
                <a:latin typeface="Georgia" panose="02040502050405020303" pitchFamily="18" charset="0"/>
                <a:cs typeface="Times New Roman" pitchFamily="18" charset="0"/>
              </a:rPr>
              <a:t>Имеет </a:t>
            </a:r>
            <a:r>
              <a:rPr lang="ru-RU" sz="48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те   </a:t>
            </a:r>
            <a:r>
              <a:rPr lang="ru-RU" sz="4800" dirty="0">
                <a:effectLst>
                  <a:outerShdw blurRad="38100" dist="38100" dir="2700000" algn="tl">
                    <a:srgbClr val="000000">
                      <a:alpha val="43137"/>
                    </a:srgbClr>
                  </a:outerShdw>
                </a:effectLst>
                <a:latin typeface="Georgia" panose="02040502050405020303" pitchFamily="18" charset="0"/>
                <a:cs typeface="Times New Roman" pitchFamily="18" charset="0"/>
              </a:rPr>
              <a:t>же механизмы, </a:t>
            </a:r>
            <a:r>
              <a:rPr lang="ru-RU" sz="48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но   </a:t>
            </a:r>
            <a:r>
              <a:rPr lang="ru-RU" sz="4800" dirty="0">
                <a:effectLst>
                  <a:outerShdw blurRad="38100" dist="38100" dir="2700000" algn="tl">
                    <a:srgbClr val="000000">
                      <a:alpha val="43137"/>
                    </a:srgbClr>
                  </a:outerShdw>
                </a:effectLst>
                <a:latin typeface="Georgia" panose="02040502050405020303" pitchFamily="18" charset="0"/>
                <a:cs typeface="Times New Roman" pitchFamily="18" charset="0"/>
              </a:rPr>
              <a:t>идет активнее физиологической</a:t>
            </a:r>
          </a:p>
          <a:p>
            <a:endParaRPr lang="ru-RU" sz="4800" dirty="0">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24077879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8928992" cy="144016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r>
              <a:rPr lang="ru-RU" sz="4000" dirty="0"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t>СПОСОБЫ    РЕПАРАТИВНОЙ   РЕГЕНЕРАЦИИ</a:t>
            </a:r>
            <a:endParaRPr lang="ru-RU" sz="4000" dirty="0">
              <a:effectLst>
                <a:outerShdw blurRad="38100" dist="38100" dir="2700000" algn="tl">
                  <a:srgbClr val="000000">
                    <a:alpha val="43137"/>
                  </a:srgbClr>
                </a:outerShdw>
              </a:effectLst>
              <a:latin typeface="Georgia Pro Light" panose="02040302050405020303" pitchFamily="18" charset="0"/>
              <a:cs typeface="Times New Roman" pitchFamily="18" charset="0"/>
            </a:endParaRPr>
          </a:p>
        </p:txBody>
      </p:sp>
      <p:sp>
        <p:nvSpPr>
          <p:cNvPr id="3" name="Объект 2"/>
          <p:cNvSpPr>
            <a:spLocks noGrp="1"/>
          </p:cNvSpPr>
          <p:nvPr>
            <p:ph idx="1"/>
          </p:nvPr>
        </p:nvSpPr>
        <p:spPr>
          <a:xfrm>
            <a:off x="251520" y="1700808"/>
            <a:ext cx="8435280" cy="5040560"/>
          </a:xfrm>
        </p:spPr>
        <p:txBody>
          <a:bodyPr>
            <a:noAutofit/>
          </a:bodyPr>
          <a:lstStyle/>
          <a:p>
            <a:r>
              <a:rPr lang="ru-RU" sz="3600" b="1" dirty="0" err="1"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t>Морфаллаксис</a:t>
            </a:r>
            <a:endParaRPr lang="ru-RU" sz="3600" b="1" dirty="0" smtClean="0">
              <a:effectLst>
                <a:outerShdw blurRad="38100" dist="38100" dir="2700000" algn="tl">
                  <a:srgbClr val="000000">
                    <a:alpha val="43137"/>
                  </a:srgbClr>
                </a:outerShdw>
              </a:effectLst>
              <a:latin typeface="Georgia Pro Light" panose="02040302050405020303" pitchFamily="18" charset="0"/>
              <a:cs typeface="Times New Roman" pitchFamily="18" charset="0"/>
            </a:endParaRPr>
          </a:p>
          <a:p>
            <a:r>
              <a:rPr lang="ru-RU" sz="3600" b="1" dirty="0" err="1"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t>Эпиморфоз</a:t>
            </a:r>
            <a:endParaRPr lang="ru-RU" sz="3600" b="1" dirty="0" smtClean="0">
              <a:effectLst>
                <a:outerShdw blurRad="38100" dist="38100" dir="2700000" algn="tl">
                  <a:srgbClr val="000000">
                    <a:alpha val="43137"/>
                  </a:srgbClr>
                </a:outerShdw>
              </a:effectLst>
              <a:latin typeface="Georgia Pro Light" panose="02040302050405020303" pitchFamily="18" charset="0"/>
              <a:cs typeface="Times New Roman" pitchFamily="18" charset="0"/>
            </a:endParaRPr>
          </a:p>
          <a:p>
            <a:pPr marL="0" indent="0">
              <a:buNone/>
            </a:pPr>
            <a:r>
              <a:rPr lang="ru-RU" sz="3600" dirty="0">
                <a:effectLst>
                  <a:outerShdw blurRad="38100" dist="38100" dir="2700000" algn="tl">
                    <a:srgbClr val="000000">
                      <a:alpha val="43137"/>
                    </a:srgbClr>
                  </a:outerShdw>
                </a:effectLst>
                <a:latin typeface="Times New Roman" pitchFamily="18" charset="0"/>
                <a:cs typeface="Times New Roman" pitchFamily="18" charset="0"/>
              </a:rPr>
              <a:t> </a:t>
            </a:r>
            <a:r>
              <a:rPr lang="ru-RU" sz="3600" dirty="0" smtClean="0">
                <a:effectLst>
                  <a:outerShdw blurRad="38100" dist="38100" dir="2700000" algn="tl">
                    <a:srgbClr val="000000">
                      <a:alpha val="43137"/>
                    </a:srgbClr>
                  </a:outerShdw>
                </a:effectLst>
                <a:latin typeface="Times New Roman" pitchFamily="18" charset="0"/>
                <a:cs typeface="Times New Roman" pitchFamily="18" charset="0"/>
              </a:rPr>
              <a:t>   - </a:t>
            </a:r>
            <a:r>
              <a:rPr lang="ru-RU" sz="3600" dirty="0" err="1" smtClean="0">
                <a:effectLst>
                  <a:outerShdw blurRad="38100" dist="38100" dir="2700000" algn="tl">
                    <a:srgbClr val="000000">
                      <a:alpha val="43137"/>
                    </a:srgbClr>
                  </a:outerShdw>
                </a:effectLst>
                <a:latin typeface="Georgia" panose="02040502050405020303" pitchFamily="18" charset="0"/>
                <a:cs typeface="Times New Roman" pitchFamily="18" charset="0"/>
              </a:rPr>
              <a:t>гипоморфоз</a:t>
            </a:r>
            <a:endParaRPr lang="ru-RU" sz="3600" dirty="0" smtClean="0">
              <a:effectLst>
                <a:outerShdw blurRad="38100" dist="38100" dir="2700000" algn="tl">
                  <a:srgbClr val="000000">
                    <a:alpha val="43137"/>
                  </a:srgbClr>
                </a:outerShdw>
              </a:effectLst>
              <a:latin typeface="Georgia" panose="02040502050405020303" pitchFamily="18" charset="0"/>
              <a:cs typeface="Times New Roman" pitchFamily="18" charset="0"/>
            </a:endParaRPr>
          </a:p>
          <a:p>
            <a:pPr marL="0" indent="0">
              <a:buNone/>
            </a:pPr>
            <a:r>
              <a:rPr lang="ru-RU" sz="3600" dirty="0">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sz="36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 гетероморфоз</a:t>
            </a:r>
          </a:p>
          <a:p>
            <a:r>
              <a:rPr lang="ru-RU" sz="3600" b="1" dirty="0" err="1"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t>Эндоморфоз</a:t>
            </a:r>
            <a:r>
              <a:rPr lang="ru-RU" sz="3600" b="1" dirty="0"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t>   или регенерационная гипертрофия</a:t>
            </a:r>
          </a:p>
          <a:p>
            <a:r>
              <a:rPr lang="ru-RU" sz="3600" b="1" dirty="0"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t>Регенерация путем индукции</a:t>
            </a:r>
            <a:endParaRPr lang="ru-RU" sz="3600" b="1" dirty="0">
              <a:effectLst>
                <a:outerShdw blurRad="38100" dist="38100" dir="2700000" algn="tl">
                  <a:srgbClr val="000000">
                    <a:alpha val="43137"/>
                  </a:srgbClr>
                </a:outerShdw>
              </a:effectLst>
              <a:latin typeface="Georgia Pro Light" panose="02040302050405020303" pitchFamily="18" charset="0"/>
              <a:cs typeface="Times New Roman" pitchFamily="18" charset="0"/>
            </a:endParaRPr>
          </a:p>
        </p:txBody>
      </p:sp>
    </p:spTree>
    <p:extLst>
      <p:ext uri="{BB962C8B-B14F-4D97-AF65-F5344CB8AC3E}">
        <p14:creationId xmlns:p14="http://schemas.microsoft.com/office/powerpoint/2010/main" val="20795568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righ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righ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righ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righ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944216"/>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ru-RU" sz="4900" dirty="0" smtClean="0">
                <a:effectLst>
                  <a:outerShdw blurRad="38100" dist="38100" dir="2700000" algn="tl">
                    <a:srgbClr val="000000">
                      <a:alpha val="43137"/>
                    </a:srgbClr>
                  </a:outerShdw>
                </a:effectLst>
                <a:latin typeface="Georgia" panose="02040502050405020303" pitchFamily="18" charset="0"/>
              </a:rPr>
              <a:t>МОРФАЛЛАКСИС </a:t>
            </a:r>
            <a:r>
              <a:rPr lang="ru-RU" dirty="0" smtClean="0">
                <a:effectLst>
                  <a:outerShdw blurRad="38100" dist="38100" dir="2700000" algn="tl">
                    <a:srgbClr val="000000">
                      <a:alpha val="43137"/>
                    </a:srgbClr>
                  </a:outerShdw>
                </a:effectLst>
                <a:latin typeface="Georgia" panose="02040502050405020303" pitchFamily="18" charset="0"/>
              </a:rPr>
              <a:t>(соматический эмбриогенез)</a:t>
            </a:r>
            <a:br>
              <a:rPr lang="ru-RU" dirty="0" smtClean="0">
                <a:effectLst>
                  <a:outerShdw blurRad="38100" dist="38100" dir="2700000" algn="tl">
                    <a:srgbClr val="000000">
                      <a:alpha val="43137"/>
                    </a:srgbClr>
                  </a:outerShdw>
                </a:effectLst>
                <a:latin typeface="Georgia" panose="02040502050405020303" pitchFamily="18" charset="0"/>
              </a:rPr>
            </a:br>
            <a:r>
              <a:rPr lang="ru-RU" sz="4000" dirty="0" smtClean="0">
                <a:effectLst>
                  <a:outerShdw blurRad="38100" dist="38100" dir="2700000" algn="tl">
                    <a:srgbClr val="000000">
                      <a:alpha val="43137"/>
                    </a:srgbClr>
                  </a:outerShdw>
                </a:effectLst>
                <a:latin typeface="Georgia" panose="02040502050405020303" pitchFamily="18" charset="0"/>
              </a:rPr>
              <a:t>Т. Морган, 1900 г.</a:t>
            </a:r>
            <a:endParaRPr lang="ru-RU" sz="4000" dirty="0">
              <a:effectLst>
                <a:outerShdw blurRad="38100" dist="38100" dir="2700000" algn="tl">
                  <a:srgbClr val="000000">
                    <a:alpha val="43137"/>
                  </a:srgbClr>
                </a:outerShdw>
              </a:effectLst>
              <a:latin typeface="Georgia" panose="02040502050405020303" pitchFamily="18" charset="0"/>
            </a:endParaRPr>
          </a:p>
        </p:txBody>
      </p:sp>
      <p:sp>
        <p:nvSpPr>
          <p:cNvPr id="3" name="Объект 2"/>
          <p:cNvSpPr>
            <a:spLocks noGrp="1"/>
          </p:cNvSpPr>
          <p:nvPr>
            <p:ph idx="1"/>
          </p:nvPr>
        </p:nvSpPr>
        <p:spPr>
          <a:xfrm>
            <a:off x="395536" y="2276872"/>
            <a:ext cx="8424936" cy="4104456"/>
          </a:xfrm>
        </p:spPr>
        <p:txBody>
          <a:bodyPr>
            <a:noAutofit/>
          </a:bodyPr>
          <a:lstStyle/>
          <a:p>
            <a:r>
              <a:rPr lang="ru-RU" dirty="0" smtClean="0">
                <a:effectLst>
                  <a:outerShdw blurRad="38100" dist="38100" dir="2700000" algn="tl">
                    <a:srgbClr val="000000">
                      <a:alpha val="43137"/>
                    </a:srgbClr>
                  </a:outerShdw>
                </a:effectLst>
                <a:latin typeface="Georgia" panose="02040502050405020303" pitchFamily="18" charset="0"/>
              </a:rPr>
              <a:t>Характерен для беспозвоночных животных</a:t>
            </a:r>
          </a:p>
          <a:p>
            <a:pPr lvl="0"/>
            <a:r>
              <a:rPr lang="ru-RU" dirty="0">
                <a:solidFill>
                  <a:prstClr val="white"/>
                </a:solidFill>
                <a:effectLst>
                  <a:outerShdw blurRad="38100" dist="38100" dir="2700000" algn="tl">
                    <a:srgbClr val="000000">
                      <a:alpha val="43137"/>
                    </a:srgbClr>
                  </a:outerShdw>
                </a:effectLst>
                <a:latin typeface="Georgia" panose="02040502050405020303" pitchFamily="18" charset="0"/>
              </a:rPr>
              <a:t>Результат – 100% </a:t>
            </a:r>
            <a:r>
              <a:rPr lang="ru-RU" dirty="0" smtClean="0">
                <a:solidFill>
                  <a:prstClr val="white"/>
                </a:solidFill>
                <a:effectLst>
                  <a:outerShdw blurRad="38100" dist="38100" dir="2700000" algn="tl">
                    <a:srgbClr val="000000">
                      <a:alpha val="43137"/>
                    </a:srgbClr>
                  </a:outerShdw>
                </a:effectLst>
                <a:latin typeface="Georgia" panose="02040502050405020303" pitchFamily="18" charset="0"/>
              </a:rPr>
              <a:t>восстановление организма из его части </a:t>
            </a:r>
          </a:p>
          <a:p>
            <a:pPr lvl="0"/>
            <a:r>
              <a:rPr lang="ru-RU" dirty="0" smtClean="0">
                <a:solidFill>
                  <a:prstClr val="white"/>
                </a:solidFill>
                <a:effectLst>
                  <a:outerShdw blurRad="38100" dist="38100" dir="2700000" algn="tl">
                    <a:srgbClr val="000000">
                      <a:alpha val="43137"/>
                    </a:srgbClr>
                  </a:outerShdw>
                </a:effectLst>
                <a:latin typeface="Georgia" panose="02040502050405020303" pitchFamily="18" charset="0"/>
              </a:rPr>
              <a:t>Наблюдается </a:t>
            </a:r>
            <a:r>
              <a:rPr lang="ru-RU" dirty="0">
                <a:solidFill>
                  <a:prstClr val="white"/>
                </a:solidFill>
                <a:effectLst>
                  <a:outerShdw blurRad="38100" dist="38100" dir="2700000" algn="tl">
                    <a:srgbClr val="000000">
                      <a:alpha val="43137"/>
                    </a:srgbClr>
                  </a:outerShdw>
                </a:effectLst>
                <a:latin typeface="Georgia" panose="02040502050405020303" pitchFamily="18" charset="0"/>
              </a:rPr>
              <a:t>перегруппировка клеток </a:t>
            </a:r>
            <a:r>
              <a:rPr lang="ru-RU" dirty="0" smtClean="0">
                <a:solidFill>
                  <a:prstClr val="white"/>
                </a:solidFill>
                <a:effectLst>
                  <a:outerShdw blurRad="38100" dist="38100" dir="2700000" algn="tl">
                    <a:srgbClr val="000000">
                      <a:alpha val="43137"/>
                    </a:srgbClr>
                  </a:outerShdw>
                </a:effectLst>
                <a:latin typeface="Georgia" panose="02040502050405020303" pitchFamily="18" charset="0"/>
              </a:rPr>
              <a:t>       в </a:t>
            </a:r>
            <a:r>
              <a:rPr lang="ru-RU" dirty="0">
                <a:solidFill>
                  <a:prstClr val="white"/>
                </a:solidFill>
                <a:effectLst>
                  <a:outerShdw blurRad="38100" dist="38100" dir="2700000" algn="tl">
                    <a:srgbClr val="000000">
                      <a:alpha val="43137"/>
                    </a:srgbClr>
                  </a:outerShdw>
                </a:effectLst>
                <a:latin typeface="Georgia" panose="02040502050405020303" pitchFamily="18" charset="0"/>
              </a:rPr>
              <a:t>оставшейся части органа, нет </a:t>
            </a:r>
            <a:r>
              <a:rPr lang="ru-RU" dirty="0" smtClean="0">
                <a:solidFill>
                  <a:prstClr val="white"/>
                </a:solidFill>
                <a:effectLst>
                  <a:outerShdw blurRad="38100" dist="38100" dir="2700000" algn="tl">
                    <a:srgbClr val="000000">
                      <a:alpha val="43137"/>
                    </a:srgbClr>
                  </a:outerShdw>
                </a:effectLst>
                <a:latin typeface="Georgia" panose="02040502050405020303" pitchFamily="18" charset="0"/>
              </a:rPr>
              <a:t>четкого разграничения </a:t>
            </a:r>
            <a:r>
              <a:rPr lang="ru-RU" dirty="0">
                <a:solidFill>
                  <a:prstClr val="white"/>
                </a:solidFill>
                <a:effectLst>
                  <a:outerShdw blurRad="38100" dist="38100" dir="2700000" algn="tl">
                    <a:srgbClr val="000000">
                      <a:alpha val="43137"/>
                    </a:srgbClr>
                  </a:outerShdw>
                </a:effectLst>
                <a:latin typeface="Georgia" panose="02040502050405020303" pitchFamily="18" charset="0"/>
              </a:rPr>
              <a:t>регенерата и культи</a:t>
            </a:r>
          </a:p>
          <a:p>
            <a:endParaRPr lang="ru-RU" sz="4000" dirty="0">
              <a:latin typeface="Georgia" panose="02040502050405020303" pitchFamily="18" charset="0"/>
            </a:endParaRPr>
          </a:p>
        </p:txBody>
      </p:sp>
    </p:spTree>
    <p:extLst>
      <p:ext uri="{BB962C8B-B14F-4D97-AF65-F5344CB8AC3E}">
        <p14:creationId xmlns:p14="http://schemas.microsoft.com/office/powerpoint/2010/main" val="8851363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5536" y="1700808"/>
            <a:ext cx="8496944" cy="4680520"/>
          </a:xfrm>
        </p:spPr>
        <p:txBody>
          <a:bodyPr/>
          <a:lstStyle/>
          <a:p>
            <a:r>
              <a:rPr lang="ru-RU" sz="3200" dirty="0">
                <a:effectLst>
                  <a:outerShdw blurRad="38100" dist="38100" dir="2700000" algn="tl">
                    <a:srgbClr val="000000">
                      <a:alpha val="43137"/>
                    </a:srgbClr>
                  </a:outerShdw>
                </a:effectLst>
                <a:latin typeface="Georgia" panose="02040502050405020303" pitchFamily="18" charset="0"/>
              </a:rPr>
              <a:t>В дальнейшем принцип Бернара </a:t>
            </a:r>
            <a:r>
              <a:rPr lang="ru-RU" sz="3200" dirty="0" smtClean="0">
                <a:effectLst>
                  <a:outerShdw blurRad="38100" dist="38100" dir="2700000" algn="tl">
                    <a:srgbClr val="000000">
                      <a:alpha val="43137"/>
                    </a:srgbClr>
                  </a:outerShdw>
                </a:effectLst>
                <a:latin typeface="Georgia" panose="02040502050405020303" pitchFamily="18" charset="0"/>
              </a:rPr>
              <a:t>нашёл </a:t>
            </a:r>
            <a:r>
              <a:rPr lang="ru-RU" sz="3200" dirty="0">
                <a:effectLst>
                  <a:outerShdw blurRad="38100" dist="38100" dir="2700000" algn="tl">
                    <a:srgbClr val="000000">
                      <a:alpha val="43137"/>
                    </a:srgbClr>
                  </a:outerShdw>
                </a:effectLst>
                <a:latin typeface="Georgia" panose="02040502050405020303" pitchFamily="18" charset="0"/>
              </a:rPr>
              <a:t>многочисленные подтверждения. </a:t>
            </a:r>
            <a:endParaRPr lang="ru-RU" sz="3200" dirty="0" smtClean="0">
              <a:effectLst>
                <a:outerShdw blurRad="38100" dist="38100" dir="2700000" algn="tl">
                  <a:srgbClr val="000000">
                    <a:alpha val="43137"/>
                  </a:srgbClr>
                </a:outerShdw>
              </a:effectLst>
              <a:latin typeface="Georgia" panose="02040502050405020303" pitchFamily="18" charset="0"/>
            </a:endParaRPr>
          </a:p>
          <a:p>
            <a:r>
              <a:rPr lang="ru-RU" sz="3200" dirty="0" smtClean="0">
                <a:effectLst>
                  <a:outerShdw blurRad="38100" dist="38100" dir="2700000" algn="tl">
                    <a:srgbClr val="000000">
                      <a:alpha val="43137"/>
                    </a:srgbClr>
                  </a:outerShdw>
                </a:effectLst>
                <a:latin typeface="Georgia" panose="02040502050405020303" pitchFamily="18" charset="0"/>
              </a:rPr>
              <a:t>В настоящее время известно</a:t>
            </a:r>
            <a:r>
              <a:rPr lang="ru-RU" sz="3200" dirty="0">
                <a:effectLst>
                  <a:outerShdw blurRad="38100" dist="38100" dir="2700000" algn="tl">
                    <a:srgbClr val="000000">
                      <a:alpha val="43137"/>
                    </a:srgbClr>
                  </a:outerShdw>
                </a:effectLst>
                <a:latin typeface="Georgia" panose="02040502050405020303" pitchFamily="18" charset="0"/>
              </a:rPr>
              <a:t>, что внутренняя среда регулируется множеством сложных механизмов, благодаря чему ее состав поддерживается постоянным, изменяется в узких пределах. </a:t>
            </a:r>
          </a:p>
        </p:txBody>
      </p:sp>
    </p:spTree>
    <p:extLst>
      <p:ext uri="{BB962C8B-B14F-4D97-AF65-F5344CB8AC3E}">
        <p14:creationId xmlns:p14="http://schemas.microsoft.com/office/powerpoint/2010/main" val="9010411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ru-RU" sz="4000" dirty="0" smtClean="0">
                <a:effectLst>
                  <a:outerShdw blurRad="38100" dist="38100" dir="2700000" algn="tl">
                    <a:srgbClr val="000000">
                      <a:alpha val="43137"/>
                    </a:srgbClr>
                  </a:outerShdw>
                </a:effectLst>
                <a:latin typeface="Georgia" panose="02040502050405020303" pitchFamily="18" charset="0"/>
              </a:rPr>
              <a:t>МОРФАЛЛАКСИС</a:t>
            </a:r>
            <a:endParaRPr lang="ru-RU" sz="4000" dirty="0">
              <a:effectLst>
                <a:outerShdw blurRad="38100" dist="38100" dir="2700000" algn="tl">
                  <a:srgbClr val="000000">
                    <a:alpha val="43137"/>
                  </a:srgbClr>
                </a:outerShdw>
              </a:effectLst>
              <a:latin typeface="Georgia" panose="02040502050405020303" pitchFamily="18" charset="0"/>
            </a:endParaRPr>
          </a:p>
        </p:txBody>
      </p:sp>
      <p:sp>
        <p:nvSpPr>
          <p:cNvPr id="3" name="Объект 2"/>
          <p:cNvSpPr>
            <a:spLocks noGrp="1"/>
          </p:cNvSpPr>
          <p:nvPr>
            <p:ph idx="1"/>
          </p:nvPr>
        </p:nvSpPr>
        <p:spPr>
          <a:xfrm>
            <a:off x="251520" y="1628800"/>
            <a:ext cx="8784976" cy="4968552"/>
          </a:xfrm>
        </p:spPr>
        <p:txBody>
          <a:bodyPr>
            <a:noAutofit/>
          </a:bodyPr>
          <a:lstStyle/>
          <a:p>
            <a:r>
              <a:rPr lang="ru-RU" sz="4000" dirty="0" err="1" smtClean="0">
                <a:effectLst>
                  <a:outerShdw blurRad="38100" dist="38100" dir="2700000" algn="tl">
                    <a:srgbClr val="000000">
                      <a:alpha val="43137"/>
                    </a:srgbClr>
                  </a:outerShdw>
                </a:effectLst>
                <a:latin typeface="Georgia" panose="02040502050405020303" pitchFamily="18" charset="0"/>
              </a:rPr>
              <a:t>Дедифференцировка</a:t>
            </a:r>
            <a:r>
              <a:rPr lang="ru-RU" sz="4000" dirty="0" smtClean="0">
                <a:effectLst>
                  <a:outerShdw blurRad="38100" dist="38100" dir="2700000" algn="tl">
                    <a:srgbClr val="000000">
                      <a:alpha val="43137"/>
                    </a:srgbClr>
                  </a:outerShdw>
                </a:effectLst>
                <a:latin typeface="Georgia" panose="02040502050405020303" pitchFamily="18" charset="0"/>
              </a:rPr>
              <a:t> тканей </a:t>
            </a:r>
          </a:p>
          <a:p>
            <a:r>
              <a:rPr lang="ru-RU" sz="4000" dirty="0" smtClean="0">
                <a:effectLst>
                  <a:outerShdw blurRad="38100" dist="38100" dir="2700000" algn="tl">
                    <a:srgbClr val="000000">
                      <a:alpha val="43137"/>
                    </a:srgbClr>
                  </a:outerShdw>
                </a:effectLst>
                <a:latin typeface="Georgia" panose="02040502050405020303" pitchFamily="18" charset="0"/>
              </a:rPr>
              <a:t>Потеря   специализации         активация  митоза  клеток</a:t>
            </a:r>
          </a:p>
          <a:p>
            <a:pPr lvl="0"/>
            <a:r>
              <a:rPr lang="ru-RU" sz="40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Возникновение </a:t>
            </a:r>
            <a:r>
              <a:rPr lang="ru-RU" sz="40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особи уменьшенных    размеров</a:t>
            </a:r>
          </a:p>
          <a:p>
            <a:pPr lvl="0"/>
            <a:r>
              <a:rPr lang="ru-RU" sz="40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Рост особи</a:t>
            </a:r>
          </a:p>
        </p:txBody>
      </p:sp>
      <p:sp>
        <p:nvSpPr>
          <p:cNvPr id="4" name="Стрелка вправо 3"/>
          <p:cNvSpPr/>
          <p:nvPr/>
        </p:nvSpPr>
        <p:spPr>
          <a:xfrm flipV="1">
            <a:off x="6660232" y="2695325"/>
            <a:ext cx="463751" cy="207624"/>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a:solidFill>
                <a:prstClr val="white"/>
              </a:solidFill>
            </a:endParaRPr>
          </a:p>
        </p:txBody>
      </p:sp>
    </p:spTree>
    <p:extLst>
      <p:ext uri="{BB962C8B-B14F-4D97-AF65-F5344CB8AC3E}">
        <p14:creationId xmlns:p14="http://schemas.microsoft.com/office/powerpoint/2010/main" val="22406794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124200"/>
            <a:ext cx="3952875" cy="36099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5" name="Picture 6" descr="HydraRgn-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200400"/>
            <a:ext cx="4191000" cy="3487738"/>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6" name="Picture 11" descr="plana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781" y="446314"/>
            <a:ext cx="2771775" cy="18192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Rectangle 12"/>
          <p:cNvSpPr txBox="1">
            <a:spLocks noChangeArrowheads="1"/>
          </p:cNvSpPr>
          <p:nvPr/>
        </p:nvSpPr>
        <p:spPr>
          <a:xfrm>
            <a:off x="3124200" y="274638"/>
            <a:ext cx="3886200" cy="246856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ru-RU" sz="36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Регенерация путем </a:t>
            </a:r>
            <a:r>
              <a:rPr lang="ru-RU" sz="3600" dirty="0" err="1"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морфаллаксиса</a:t>
            </a:r>
            <a:r>
              <a:rPr lang="ru-RU" sz="36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sz="36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у </a:t>
            </a:r>
            <a:r>
              <a:rPr lang="ru-RU" sz="3600" dirty="0" err="1"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планарии</a:t>
            </a:r>
            <a:r>
              <a:rPr lang="ru-RU" sz="36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и гидры</a:t>
            </a:r>
            <a:endParaRPr lang="ru-RU" sz="360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Line 13"/>
          <p:cNvSpPr>
            <a:spLocks noChangeShapeType="1"/>
          </p:cNvSpPr>
          <p:nvPr/>
        </p:nvSpPr>
        <p:spPr bwMode="auto">
          <a:xfrm flipH="1">
            <a:off x="2957451" y="1844824"/>
            <a:ext cx="685800" cy="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ru-RU">
              <a:solidFill>
                <a:prstClr val="white"/>
              </a:solidFill>
              <a:latin typeface="Calibri"/>
            </a:endParaRPr>
          </a:p>
        </p:txBody>
      </p:sp>
      <p:sp>
        <p:nvSpPr>
          <p:cNvPr id="9" name="Line 14"/>
          <p:cNvSpPr>
            <a:spLocks noChangeShapeType="1"/>
          </p:cNvSpPr>
          <p:nvPr/>
        </p:nvSpPr>
        <p:spPr bwMode="auto">
          <a:xfrm flipV="1">
            <a:off x="5797114" y="2265589"/>
            <a:ext cx="914400" cy="66366"/>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ru-RU">
              <a:solidFill>
                <a:prstClr val="white"/>
              </a:solidFill>
              <a:latin typeface="Calibri"/>
            </a:endParaRPr>
          </a:p>
        </p:txBody>
      </p:sp>
      <p:pic>
        <p:nvPicPr>
          <p:cNvPr id="10" name="Picture 8" descr="Hyd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275" y="152400"/>
            <a:ext cx="1635125" cy="284455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0241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23528" y="5229200"/>
            <a:ext cx="8424936" cy="78621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pPr algn="ctr"/>
            <a:r>
              <a:rPr lang="ru-RU" sz="4800" b="0" dirty="0" smtClean="0">
                <a:effectLst>
                  <a:outerShdw blurRad="38100" dist="38100" dir="2700000" algn="tl">
                    <a:srgbClr val="000000">
                      <a:alpha val="43137"/>
                    </a:srgbClr>
                  </a:outerShdw>
                </a:effectLst>
                <a:latin typeface="Georgia" panose="02040502050405020303" pitchFamily="18" charset="0"/>
                <a:cs typeface="Times New Roman" pitchFamily="18" charset="0"/>
              </a:rPr>
              <a:t>Э П И М О Р Ф О З</a:t>
            </a:r>
            <a:endParaRPr lang="ru-RU" sz="4800" b="0" dirty="0">
              <a:effectLst>
                <a:outerShdw blurRad="38100" dist="38100" dir="2700000" algn="tl">
                  <a:srgbClr val="000000">
                    <a:alpha val="43137"/>
                  </a:srgbClr>
                </a:outerShdw>
              </a:effectLst>
              <a:latin typeface="Georgia" panose="02040502050405020303" pitchFamily="18" charset="0"/>
              <a:cs typeface="Times New Roman" pitchFamily="18" charset="0"/>
            </a:endParaRPr>
          </a:p>
        </p:txBody>
      </p:sp>
      <p:pic>
        <p:nvPicPr>
          <p:cNvPr id="7" name="Picture 3"/>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4339" r="4339"/>
          <a:stretch>
            <a:fillRect/>
          </a:stretch>
        </p:blipFill>
        <p:spPr>
          <a:xfrm>
            <a:off x="539552" y="188640"/>
            <a:ext cx="8137525" cy="4751388"/>
          </a:xfrm>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370327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67544" y="332656"/>
            <a:ext cx="8229600" cy="936104"/>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a:lnSpc>
                <a:spcPts val="4000"/>
              </a:lnSpc>
            </a:pPr>
            <a:r>
              <a:rPr lang="ru-RU" sz="4000" dirty="0" smtClean="0">
                <a:effectLst>
                  <a:outerShdw blurRad="38100" dist="38100" dir="2700000" algn="tl">
                    <a:srgbClr val="000000">
                      <a:alpha val="43137"/>
                    </a:srgbClr>
                  </a:outerShdw>
                </a:effectLst>
                <a:latin typeface="Georgia" panose="02040502050405020303" pitchFamily="18" charset="0"/>
              </a:rPr>
              <a:t>Э П И М О Р Ф О З - </a:t>
            </a:r>
            <a:r>
              <a:rPr lang="ru-RU" sz="4000" dirty="0" smtClean="0">
                <a:effectLst>
                  <a:outerShdw blurRad="38100" dist="38100" dir="2700000" algn="tl">
                    <a:srgbClr val="000000">
                      <a:alpha val="43137"/>
                    </a:srgbClr>
                  </a:outerShdw>
                </a:effectLst>
                <a:latin typeface="Georgia Pro Light" panose="02040302050405020303" pitchFamily="18" charset="0"/>
              </a:rPr>
              <a:t>надставка</a:t>
            </a:r>
            <a:endParaRPr lang="ru-RU" sz="4000" dirty="0">
              <a:effectLst>
                <a:outerShdw blurRad="38100" dist="38100" dir="2700000" algn="tl">
                  <a:srgbClr val="000000">
                    <a:alpha val="43137"/>
                  </a:srgbClr>
                </a:outerShdw>
              </a:effectLst>
              <a:latin typeface="Georgia Pro Light" panose="02040302050405020303" pitchFamily="18" charset="0"/>
            </a:endParaRPr>
          </a:p>
        </p:txBody>
      </p:sp>
      <p:sp>
        <p:nvSpPr>
          <p:cNvPr id="6" name="Объект 5"/>
          <p:cNvSpPr>
            <a:spLocks noGrp="1"/>
          </p:cNvSpPr>
          <p:nvPr>
            <p:ph idx="1"/>
          </p:nvPr>
        </p:nvSpPr>
        <p:spPr>
          <a:xfrm>
            <a:off x="107504" y="1628800"/>
            <a:ext cx="8856984" cy="4608512"/>
          </a:xfrm>
        </p:spPr>
        <p:txBody>
          <a:bodyPr>
            <a:normAutofit/>
          </a:bodyPr>
          <a:lstStyle/>
          <a:p>
            <a:pPr lvl="0"/>
            <a:r>
              <a:rPr lang="ru-RU" dirty="0">
                <a:solidFill>
                  <a:prstClr val="white"/>
                </a:solidFill>
                <a:effectLst>
                  <a:outerShdw blurRad="38100" dist="38100" dir="2700000" algn="tl">
                    <a:srgbClr val="000000">
                      <a:alpha val="43137"/>
                    </a:srgbClr>
                  </a:outerShdw>
                </a:effectLst>
                <a:latin typeface="Georgia" panose="02040502050405020303" pitchFamily="18" charset="0"/>
              </a:rPr>
              <a:t>Регенерат   отрастает   от ампутационной   поверхности </a:t>
            </a:r>
            <a:r>
              <a:rPr lang="ru-RU" dirty="0" smtClean="0">
                <a:solidFill>
                  <a:prstClr val="white"/>
                </a:solidFill>
                <a:effectLst>
                  <a:outerShdw blurRad="38100" dist="38100" dir="2700000" algn="tl">
                    <a:srgbClr val="000000">
                      <a:alpha val="43137"/>
                    </a:srgbClr>
                  </a:outerShdw>
                </a:effectLst>
                <a:latin typeface="Georgia" panose="02040502050405020303" pitchFamily="18" charset="0"/>
              </a:rPr>
              <a:t> (размножение и дифференцировка клеток)  и </a:t>
            </a:r>
            <a:r>
              <a:rPr lang="ru-RU" dirty="0">
                <a:solidFill>
                  <a:prstClr val="white"/>
                </a:solidFill>
                <a:effectLst>
                  <a:outerShdw blurRad="38100" dist="38100" dir="2700000" algn="tl">
                    <a:srgbClr val="000000">
                      <a:alpha val="43137"/>
                    </a:srgbClr>
                  </a:outerShdw>
                </a:effectLst>
                <a:latin typeface="Georgia" panose="02040502050405020303" pitchFamily="18" charset="0"/>
              </a:rPr>
              <a:t>четко  отграничен  от  культи</a:t>
            </a:r>
          </a:p>
          <a:p>
            <a:r>
              <a:rPr lang="ru-RU" dirty="0" smtClean="0">
                <a:effectLst>
                  <a:outerShdw blurRad="38100" dist="38100" dir="2700000" algn="tl">
                    <a:srgbClr val="000000">
                      <a:alpha val="43137"/>
                    </a:srgbClr>
                  </a:outerShdw>
                </a:effectLst>
                <a:latin typeface="Georgia" panose="02040502050405020303" pitchFamily="18" charset="0"/>
              </a:rPr>
              <a:t>Восстановление  конечностей беспозвоночных   и  низших позвоночных                                        (клешня у рака, лапка  у  тритона)</a:t>
            </a:r>
          </a:p>
          <a:p>
            <a:r>
              <a:rPr lang="ru-RU" dirty="0" smtClean="0">
                <a:effectLst>
                  <a:outerShdw blurRad="38100" dist="38100" dir="2700000" algn="tl">
                    <a:srgbClr val="000000">
                      <a:alpha val="43137"/>
                    </a:srgbClr>
                  </a:outerShdw>
                </a:effectLst>
                <a:latin typeface="Georgia" panose="02040502050405020303" pitchFamily="18" charset="0"/>
              </a:rPr>
              <a:t>Восстановление кости после перелома</a:t>
            </a:r>
          </a:p>
          <a:p>
            <a:endParaRPr lang="ru-RU" dirty="0" smtClean="0">
              <a:effectLst>
                <a:outerShdw blurRad="38100" dist="38100" dir="2700000" algn="tl">
                  <a:srgbClr val="000000">
                    <a:alpha val="43137"/>
                  </a:srgbClr>
                </a:outerShdw>
              </a:effectLst>
              <a:latin typeface="Georgia" panose="02040502050405020303" pitchFamily="18" charset="0"/>
            </a:endParaRPr>
          </a:p>
          <a:p>
            <a:endParaRPr lang="ru-RU" dirty="0">
              <a:latin typeface="Georgia" panose="02040502050405020303" pitchFamily="18" charset="0"/>
            </a:endParaRPr>
          </a:p>
        </p:txBody>
      </p:sp>
    </p:spTree>
    <p:extLst>
      <p:ext uri="{BB962C8B-B14F-4D97-AF65-F5344CB8AC3E}">
        <p14:creationId xmlns:p14="http://schemas.microsoft.com/office/powerpoint/2010/main" val="15291878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67544" y="0"/>
            <a:ext cx="8229600" cy="1340768"/>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a:lnSpc>
                <a:spcPts val="4000"/>
              </a:lnSpc>
            </a:pPr>
            <a:r>
              <a:rPr lang="ru-RU" sz="4000" dirty="0" smtClean="0">
                <a:effectLst>
                  <a:outerShdw blurRad="38100" dist="38100" dir="2700000" algn="tl">
                    <a:srgbClr val="000000">
                      <a:alpha val="43137"/>
                    </a:srgbClr>
                  </a:outerShdw>
                </a:effectLst>
                <a:latin typeface="Georgia" panose="02040502050405020303" pitchFamily="18" charset="0"/>
              </a:rPr>
              <a:t>Э П И М О Р Ф О З - </a:t>
            </a:r>
            <a:r>
              <a:rPr lang="ru-RU" sz="4000" dirty="0" smtClean="0">
                <a:effectLst>
                  <a:outerShdw blurRad="38100" dist="38100" dir="2700000" algn="tl">
                    <a:srgbClr val="000000">
                      <a:alpha val="43137"/>
                    </a:srgbClr>
                  </a:outerShdw>
                </a:effectLst>
                <a:latin typeface="Georgia Pro Light" panose="02040302050405020303" pitchFamily="18" charset="0"/>
              </a:rPr>
              <a:t>надставка</a:t>
            </a:r>
            <a:endParaRPr lang="ru-RU" sz="4000" dirty="0">
              <a:effectLst>
                <a:outerShdw blurRad="38100" dist="38100" dir="2700000" algn="tl">
                  <a:srgbClr val="000000">
                    <a:alpha val="43137"/>
                  </a:srgbClr>
                </a:outerShdw>
              </a:effectLst>
              <a:latin typeface="Georgia Pro Light" panose="02040302050405020303" pitchFamily="18" charset="0"/>
            </a:endParaRPr>
          </a:p>
        </p:txBody>
      </p:sp>
      <p:sp>
        <p:nvSpPr>
          <p:cNvPr id="6" name="Объект 5"/>
          <p:cNvSpPr>
            <a:spLocks noGrp="1"/>
          </p:cNvSpPr>
          <p:nvPr>
            <p:ph idx="1"/>
          </p:nvPr>
        </p:nvSpPr>
        <p:spPr>
          <a:xfrm>
            <a:off x="107504" y="1556792"/>
            <a:ext cx="8856984" cy="5184576"/>
          </a:xfrm>
        </p:spPr>
        <p:txBody>
          <a:bodyPr>
            <a:normAutofit/>
          </a:bodyPr>
          <a:lstStyle/>
          <a:p>
            <a:endParaRPr lang="ru-RU" sz="4000" dirty="0" smtClean="0">
              <a:effectLst>
                <a:outerShdw blurRad="38100" dist="38100" dir="2700000" algn="tl">
                  <a:srgbClr val="000000">
                    <a:alpha val="43137"/>
                  </a:srgbClr>
                </a:outerShdw>
              </a:effectLst>
              <a:latin typeface="Georgia" panose="02040502050405020303" pitchFamily="18" charset="0"/>
            </a:endParaRPr>
          </a:p>
          <a:p>
            <a:endParaRPr lang="ru-RU" dirty="0">
              <a:latin typeface="Georgia" panose="02040502050405020303"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556792"/>
            <a:ext cx="7416824" cy="48354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46374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ru-RU" sz="4000" dirty="0" smtClean="0">
                <a:effectLst>
                  <a:outerShdw blurRad="38100" dist="38100" dir="2700000" algn="tl">
                    <a:srgbClr val="000000">
                      <a:alpha val="43137"/>
                    </a:srgbClr>
                  </a:outerShdw>
                </a:effectLst>
                <a:latin typeface="Georgia" panose="02040502050405020303" pitchFamily="18" charset="0"/>
              </a:rPr>
              <a:t>РЕГЕНЕРАЦИЯ</a:t>
            </a:r>
            <a:endParaRPr lang="ru-RU" sz="4000" dirty="0">
              <a:effectLst>
                <a:outerShdw blurRad="38100" dist="38100" dir="2700000" algn="tl">
                  <a:srgbClr val="000000">
                    <a:alpha val="43137"/>
                  </a:srgbClr>
                </a:outerShdw>
              </a:effectLst>
              <a:latin typeface="Georgia" panose="02040502050405020303" pitchFamily="18" charset="0"/>
            </a:endParaRPr>
          </a:p>
        </p:txBody>
      </p:sp>
      <p:sp>
        <p:nvSpPr>
          <p:cNvPr id="3" name="Объект 2"/>
          <p:cNvSpPr>
            <a:spLocks noGrp="1"/>
          </p:cNvSpPr>
          <p:nvPr>
            <p:ph idx="1"/>
          </p:nvPr>
        </p:nvSpPr>
        <p:spPr>
          <a:xfrm>
            <a:off x="107504" y="1600200"/>
            <a:ext cx="8784976" cy="4709120"/>
          </a:xfrm>
        </p:spPr>
        <p:txBody>
          <a:bodyPr>
            <a:normAutofit/>
          </a:bodyPr>
          <a:lstStyle/>
          <a:p>
            <a:pPr lvl="0"/>
            <a:r>
              <a:rPr lang="ru-RU" sz="40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Типичная (</a:t>
            </a:r>
            <a:r>
              <a:rPr lang="ru-RU" sz="4000" dirty="0" err="1">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гомоморфоз</a:t>
            </a:r>
            <a:r>
              <a:rPr lang="ru-RU" sz="40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a:t>
            </a:r>
          </a:p>
          <a:p>
            <a:pPr lvl="0"/>
            <a:r>
              <a:rPr lang="ru-RU" sz="40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Атипичная:</a:t>
            </a:r>
          </a:p>
          <a:p>
            <a:pPr marL="0" lvl="0" indent="0">
              <a:buNone/>
            </a:pPr>
            <a:r>
              <a:rPr lang="ru-RU"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 </a:t>
            </a:r>
            <a:r>
              <a:rPr lang="ru-RU" sz="3600" i="1" dirty="0" err="1">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гипоморфоз</a:t>
            </a:r>
            <a:r>
              <a:rPr lang="ru-RU"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 регенерация с частичным</a:t>
            </a:r>
          </a:p>
          <a:p>
            <a:pPr marL="0" lvl="0" indent="0">
              <a:buNone/>
            </a:pPr>
            <a:r>
              <a:rPr lang="ru-RU"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замещением ампутированной конечности</a:t>
            </a:r>
          </a:p>
          <a:p>
            <a:pPr marL="0" lvl="0" indent="0">
              <a:buNone/>
            </a:pPr>
            <a:r>
              <a:rPr lang="ru-RU"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 </a:t>
            </a:r>
            <a:r>
              <a:rPr lang="ru-RU" sz="3600" i="1"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гетероморфоз</a:t>
            </a:r>
            <a:r>
              <a:rPr lang="ru-RU"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 появление иной</a:t>
            </a:r>
          </a:p>
          <a:p>
            <a:pPr marL="0" lvl="0" indent="0">
              <a:buNone/>
            </a:pPr>
            <a:r>
              <a:rPr lang="ru-RU"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структуры     взамен утраченной </a:t>
            </a:r>
          </a:p>
          <a:p>
            <a:pPr marL="0" lvl="0" indent="0">
              <a:buNone/>
            </a:pPr>
            <a:r>
              <a:rPr lang="ru-RU"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 изменение </a:t>
            </a:r>
            <a:r>
              <a:rPr lang="ru-RU" b="1" i="1"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полярности</a:t>
            </a:r>
            <a:r>
              <a:rPr lang="ru-RU" i="1"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с</a:t>
            </a:r>
            <a:r>
              <a:rPr lang="ru-RU"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труктуры</a:t>
            </a:r>
          </a:p>
          <a:p>
            <a:endParaRPr lang="ru-RU" dirty="0"/>
          </a:p>
        </p:txBody>
      </p:sp>
    </p:spTree>
    <p:extLst>
      <p:ext uri="{BB962C8B-B14F-4D97-AF65-F5344CB8AC3E}">
        <p14:creationId xmlns:p14="http://schemas.microsoft.com/office/powerpoint/2010/main" val="806282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589240"/>
            <a:ext cx="8229600" cy="936104"/>
          </a:xfrm>
          <a:ln w="28575">
            <a:solidFill>
              <a:schemeClr val="tx1"/>
            </a:solidFill>
          </a:ln>
        </p:spPr>
        <p:txBody>
          <a:bodyPr>
            <a:noAutofit/>
          </a:bodyPr>
          <a:lstStyle/>
          <a:p>
            <a:pPr lvl="0">
              <a:spcBef>
                <a:spcPct val="20000"/>
              </a:spcBef>
            </a:pPr>
            <a:r>
              <a:rPr lang="ru-RU" sz="4000" dirty="0">
                <a:solidFill>
                  <a:prstClr val="white"/>
                </a:solidFill>
                <a:effectLst>
                  <a:outerShdw blurRad="38100" dist="38100" dir="2700000" algn="tl">
                    <a:srgbClr val="000000">
                      <a:alpha val="43137"/>
                    </a:srgbClr>
                  </a:outerShdw>
                </a:effectLst>
                <a:latin typeface="Georgia" panose="02040502050405020303" pitchFamily="18" charset="0"/>
                <a:ea typeface="+mn-ea"/>
                <a:cs typeface="Times New Roman" pitchFamily="18" charset="0"/>
              </a:rPr>
              <a:t>Г </a:t>
            </a:r>
            <a:r>
              <a:rPr lang="ru-RU" sz="4000" dirty="0" smtClean="0">
                <a:solidFill>
                  <a:prstClr val="white"/>
                </a:solidFill>
                <a:effectLst>
                  <a:outerShdw blurRad="38100" dist="38100" dir="2700000" algn="tl">
                    <a:srgbClr val="000000">
                      <a:alpha val="43137"/>
                    </a:srgbClr>
                  </a:outerShdw>
                </a:effectLst>
                <a:latin typeface="Georgia" panose="02040502050405020303" pitchFamily="18" charset="0"/>
                <a:ea typeface="+mn-ea"/>
                <a:cs typeface="Times New Roman" pitchFamily="18" charset="0"/>
              </a:rPr>
              <a:t>О М </a:t>
            </a:r>
            <a:r>
              <a:rPr lang="ru-RU" sz="4000" dirty="0">
                <a:solidFill>
                  <a:prstClr val="white"/>
                </a:solidFill>
                <a:effectLst>
                  <a:outerShdw blurRad="38100" dist="38100" dir="2700000" algn="tl">
                    <a:srgbClr val="000000">
                      <a:alpha val="43137"/>
                    </a:srgbClr>
                  </a:outerShdw>
                </a:effectLst>
                <a:latin typeface="Georgia" panose="02040502050405020303" pitchFamily="18" charset="0"/>
                <a:ea typeface="+mn-ea"/>
                <a:cs typeface="Times New Roman" pitchFamily="18" charset="0"/>
              </a:rPr>
              <a:t>О М О Р Ф О </a:t>
            </a:r>
            <a:r>
              <a:rPr lang="ru-RU" sz="4000" dirty="0" smtClean="0">
                <a:solidFill>
                  <a:prstClr val="white"/>
                </a:solidFill>
                <a:effectLst>
                  <a:outerShdw blurRad="38100" dist="38100" dir="2700000" algn="tl">
                    <a:srgbClr val="000000">
                      <a:alpha val="43137"/>
                    </a:srgbClr>
                  </a:outerShdw>
                </a:effectLst>
                <a:latin typeface="Georgia" panose="02040502050405020303" pitchFamily="18" charset="0"/>
                <a:ea typeface="+mn-ea"/>
                <a:cs typeface="Times New Roman" pitchFamily="18" charset="0"/>
              </a:rPr>
              <a:t>З</a:t>
            </a:r>
            <a:endParaRPr lang="ru-RU" sz="4000" dirty="0">
              <a:latin typeface="Georgia" panose="02040502050405020303" pitchFamily="18" charset="0"/>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88640"/>
            <a:ext cx="7632848" cy="507129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29764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92288" y="4800600"/>
            <a:ext cx="5486400" cy="140568"/>
          </a:xfrm>
        </p:spPr>
        <p:txBody>
          <a:bodyPr>
            <a:normAutofit fontScale="90000"/>
          </a:bodyPr>
          <a:lstStyle/>
          <a:p>
            <a:endParaRPr lang="ru-RU"/>
          </a:p>
        </p:txBody>
      </p:sp>
      <p:sp>
        <p:nvSpPr>
          <p:cNvPr id="6" name="Текст 5"/>
          <p:cNvSpPr>
            <a:spLocks noGrp="1"/>
          </p:cNvSpPr>
          <p:nvPr>
            <p:ph type="body" sz="half" idx="2"/>
          </p:nvPr>
        </p:nvSpPr>
        <p:spPr>
          <a:xfrm>
            <a:off x="539552" y="5445224"/>
            <a:ext cx="7992888" cy="936104"/>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pPr algn="ctr"/>
            <a:r>
              <a:rPr lang="ru-RU" sz="4000" dirty="0" smtClean="0">
                <a:effectLst>
                  <a:outerShdw blurRad="38100" dist="38100" dir="2700000" algn="tl">
                    <a:srgbClr val="000000">
                      <a:alpha val="43137"/>
                    </a:srgbClr>
                  </a:outerShdw>
                </a:effectLst>
                <a:latin typeface="Times New Roman" pitchFamily="18" charset="0"/>
                <a:cs typeface="Times New Roman" pitchFamily="18" charset="0"/>
              </a:rPr>
              <a:t>Г И П О М О Р Ф О З</a:t>
            </a:r>
            <a:endParaRPr lang="ru-RU" sz="40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Picture 7" descr="Картинка 9 из 220">
            <a:hlinkClick r:id="rId2"/>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0381" b="10381"/>
          <a:stretch>
            <a:fillRect/>
          </a:stretch>
        </p:blipFill>
        <p:spPr bwMode="auto">
          <a:xfrm>
            <a:off x="755576" y="476672"/>
            <a:ext cx="7416800" cy="4536504"/>
          </a:xfrm>
          <a:prstGeom prst="rect">
            <a:avLst/>
          </a:prstGeom>
          <a:noFill/>
          <a:ln w="28575">
            <a:solidFill>
              <a:schemeClr val="accent6">
                <a:lumMod val="40000"/>
                <a:lumOff val="6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2070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0" y="274638"/>
            <a:ext cx="9036496" cy="70609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pPr>
              <a:spcBef>
                <a:spcPct val="50000"/>
              </a:spcBef>
            </a:pPr>
            <a:r>
              <a:rPr lang="ru-RU" sz="3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Г Е Т Е Р О М О Р Ф О З</a:t>
            </a:r>
            <a:r>
              <a:rPr lang="ru-RU" sz="3600"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ru-RU" sz="36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 name="Picture 7" descr="Crayfish Face by TomFlikrPhoto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16282"/>
            <a:ext cx="3563643" cy="324035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179512" y="3596734"/>
            <a:ext cx="3683513" cy="830997"/>
          </a:xfrm>
          <a:prstGeom prst="rect">
            <a:avLst/>
          </a:prstGeom>
        </p:spPr>
        <p:txBody>
          <a:bodyPr wrap="square">
            <a:spAutoFit/>
          </a:bodyPr>
          <a:lstStyle/>
          <a:p>
            <a:pPr algn="ctr" fontAlgn="auto">
              <a:spcBef>
                <a:spcPts val="0"/>
              </a:spcBef>
              <a:spcAft>
                <a:spcPts val="0"/>
              </a:spcAft>
            </a:pPr>
            <a:r>
              <a:rPr lang="ru-RU" sz="2400" b="1" dirty="0">
                <a:solidFill>
                  <a:srgbClr val="05E0DB">
                    <a:lumMod val="60000"/>
                    <a:lumOff val="40000"/>
                  </a:srgbClr>
                </a:solidFill>
                <a:latin typeface="Georgia Pro Cond Light" panose="02040306050405020303" pitchFamily="18" charset="0"/>
              </a:rPr>
              <a:t>У рака есть глаза  </a:t>
            </a:r>
            <a:r>
              <a:rPr lang="ru-RU" sz="2400" b="1" dirty="0" smtClean="0">
                <a:solidFill>
                  <a:srgbClr val="05E0DB">
                    <a:lumMod val="60000"/>
                    <a:lumOff val="40000"/>
                  </a:srgbClr>
                </a:solidFill>
                <a:latin typeface="Georgia Pro Cond Light" panose="02040306050405020303" pitchFamily="18" charset="0"/>
              </a:rPr>
              <a:t>       и </a:t>
            </a:r>
            <a:r>
              <a:rPr lang="ru-RU" sz="2400" b="1" dirty="0">
                <a:solidFill>
                  <a:srgbClr val="05E0DB">
                    <a:lumMod val="60000"/>
                    <a:lumOff val="40000"/>
                  </a:srgbClr>
                </a:solidFill>
                <a:latin typeface="Georgia Pro Cond Light" panose="02040306050405020303" pitchFamily="18" charset="0"/>
              </a:rPr>
              <a:t>усики</a:t>
            </a:r>
            <a:endParaRPr lang="ru-RU" sz="2400" dirty="0">
              <a:solidFill>
                <a:srgbClr val="05E0DB">
                  <a:lumMod val="60000"/>
                  <a:lumOff val="40000"/>
                </a:srgbClr>
              </a:solidFill>
              <a:latin typeface="Georgia Pro Cond Light" panose="02040306050405020303" pitchFamily="18" charset="0"/>
            </a:endParaRPr>
          </a:p>
        </p:txBody>
      </p:sp>
      <p:pic>
        <p:nvPicPr>
          <p:cNvPr id="12" name="Picture 10" descr="10389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277068" y="1057316"/>
            <a:ext cx="2733675" cy="21431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p:nvPr/>
        </p:nvSpPr>
        <p:spPr>
          <a:xfrm>
            <a:off x="4176293" y="3200441"/>
            <a:ext cx="4572000"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fontAlgn="auto">
              <a:spcBef>
                <a:spcPct val="50000"/>
              </a:spcBef>
              <a:spcAft>
                <a:spcPts val="0"/>
              </a:spcAft>
            </a:pPr>
            <a:r>
              <a:rPr lang="ru-RU" sz="240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Если глаз удаляется вместе с ганглием, то регенерирует усик</a:t>
            </a:r>
          </a:p>
        </p:txBody>
      </p:sp>
      <p:pic>
        <p:nvPicPr>
          <p:cNvPr id="14" name="Picture 13" descr="Изображение 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6793" y="4130695"/>
            <a:ext cx="5029200" cy="266429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9" name="Прямоугольник 18"/>
          <p:cNvSpPr/>
          <p:nvPr/>
        </p:nvSpPr>
        <p:spPr>
          <a:xfrm>
            <a:off x="4582413" y="4077072"/>
            <a:ext cx="630429" cy="369332"/>
          </a:xfrm>
          <a:prstGeom prst="rect">
            <a:avLst/>
          </a:prstGeom>
        </p:spPr>
        <p:txBody>
          <a:bodyPr wrap="none">
            <a:spAutoFit/>
          </a:bodyPr>
          <a:lstStyle/>
          <a:p>
            <a:pPr fontAlgn="auto">
              <a:spcBef>
                <a:spcPct val="50000"/>
              </a:spcBef>
              <a:spcAft>
                <a:spcPts val="0"/>
              </a:spcAft>
            </a:pPr>
            <a:r>
              <a:rPr lang="ru-RU" b="1" dirty="0">
                <a:solidFill>
                  <a:prstClr val="white"/>
                </a:solidFill>
                <a:latin typeface="Calibri"/>
              </a:rPr>
              <a:t>усик</a:t>
            </a:r>
          </a:p>
        </p:txBody>
      </p:sp>
      <p:sp>
        <p:nvSpPr>
          <p:cNvPr id="20" name="Прямоугольник 19"/>
          <p:cNvSpPr/>
          <p:nvPr/>
        </p:nvSpPr>
        <p:spPr>
          <a:xfrm>
            <a:off x="7300042" y="4261738"/>
            <a:ext cx="590739" cy="369332"/>
          </a:xfrm>
          <a:prstGeom prst="rect">
            <a:avLst/>
          </a:prstGeom>
        </p:spPr>
        <p:txBody>
          <a:bodyPr wrap="none">
            <a:spAutoFit/>
          </a:bodyPr>
          <a:lstStyle/>
          <a:p>
            <a:pPr fontAlgn="auto">
              <a:spcBef>
                <a:spcPct val="50000"/>
              </a:spcBef>
              <a:spcAft>
                <a:spcPts val="0"/>
              </a:spcAft>
            </a:pPr>
            <a:r>
              <a:rPr lang="ru-RU" b="1" dirty="0">
                <a:solidFill>
                  <a:prstClr val="white"/>
                </a:solidFill>
                <a:latin typeface="Calibri"/>
              </a:rPr>
              <a:t>глаз</a:t>
            </a:r>
          </a:p>
        </p:txBody>
      </p:sp>
      <p:sp>
        <p:nvSpPr>
          <p:cNvPr id="24" name="Прямоугольник 23"/>
          <p:cNvSpPr/>
          <p:nvPr/>
        </p:nvSpPr>
        <p:spPr>
          <a:xfrm>
            <a:off x="5059318" y="4797152"/>
            <a:ext cx="2033505" cy="30777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fontAlgn="auto">
              <a:spcBef>
                <a:spcPct val="50000"/>
              </a:spcBef>
              <a:spcAft>
                <a:spcPts val="0"/>
              </a:spcAft>
            </a:pPr>
            <a:r>
              <a:rPr lang="ru-RU" sz="1400" b="1" dirty="0">
                <a:solidFill>
                  <a:prstClr val="white"/>
                </a:solidFill>
                <a:latin typeface="Calibri"/>
              </a:rPr>
              <a:t>место удаленного </a:t>
            </a:r>
            <a:r>
              <a:rPr lang="ru-RU" sz="1400" b="1" dirty="0" smtClean="0">
                <a:solidFill>
                  <a:prstClr val="white"/>
                </a:solidFill>
                <a:latin typeface="Calibri"/>
              </a:rPr>
              <a:t>глаза</a:t>
            </a:r>
            <a:endParaRPr lang="ru-RU" sz="1400" b="1" dirty="0">
              <a:solidFill>
                <a:prstClr val="white"/>
              </a:solidFill>
              <a:latin typeface="Calibri"/>
            </a:endParaRPr>
          </a:p>
        </p:txBody>
      </p:sp>
      <p:sp>
        <p:nvSpPr>
          <p:cNvPr id="25" name="Прямоугольник 24"/>
          <p:cNvSpPr/>
          <p:nvPr/>
        </p:nvSpPr>
        <p:spPr>
          <a:xfrm>
            <a:off x="6481900" y="5805264"/>
            <a:ext cx="1896160" cy="369332"/>
          </a:xfrm>
          <a:prstGeom prst="rect">
            <a:avLst/>
          </a:prstGeom>
        </p:spPr>
        <p:txBody>
          <a:bodyPr wrap="none">
            <a:spAutoFit/>
          </a:bodyPr>
          <a:lstStyle/>
          <a:p>
            <a:pPr fontAlgn="auto">
              <a:spcBef>
                <a:spcPct val="50000"/>
              </a:spcBef>
              <a:spcAft>
                <a:spcPts val="0"/>
              </a:spcAft>
            </a:pPr>
            <a:r>
              <a:rPr lang="ru-RU" b="1" dirty="0">
                <a:solidFill>
                  <a:prstClr val="white"/>
                </a:solidFill>
                <a:latin typeface="Calibri"/>
              </a:rPr>
              <a:t>нервные ганглии</a:t>
            </a:r>
          </a:p>
        </p:txBody>
      </p:sp>
    </p:spTree>
    <p:extLst>
      <p:ext uri="{BB962C8B-B14F-4D97-AF65-F5344CB8AC3E}">
        <p14:creationId xmlns:p14="http://schemas.microsoft.com/office/powerpoint/2010/main" val="1033935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8002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ru-RU" sz="4000" dirty="0" smtClean="0">
                <a:effectLst>
                  <a:outerShdw blurRad="38100" dist="38100" dir="2700000" algn="tl">
                    <a:srgbClr val="000000">
                      <a:alpha val="43137"/>
                    </a:srgbClr>
                  </a:outerShdw>
                </a:effectLst>
                <a:latin typeface="Georgia" panose="02040502050405020303" pitchFamily="18" charset="0"/>
              </a:rPr>
              <a:t>Э Н Д О М О Р Ф О З  или</a:t>
            </a:r>
            <a:br>
              <a:rPr lang="ru-RU" sz="4000" dirty="0" smtClean="0">
                <a:effectLst>
                  <a:outerShdw blurRad="38100" dist="38100" dir="2700000" algn="tl">
                    <a:srgbClr val="000000">
                      <a:alpha val="43137"/>
                    </a:srgbClr>
                  </a:outerShdw>
                </a:effectLst>
                <a:latin typeface="Georgia" panose="02040502050405020303" pitchFamily="18" charset="0"/>
              </a:rPr>
            </a:br>
            <a:r>
              <a:rPr lang="ru-RU" sz="4000" dirty="0" smtClean="0">
                <a:effectLst>
                  <a:outerShdw blurRad="38100" dist="38100" dir="2700000" algn="tl">
                    <a:srgbClr val="000000">
                      <a:alpha val="43137"/>
                    </a:srgbClr>
                  </a:outerShdw>
                </a:effectLst>
                <a:latin typeface="Georgia" panose="02040502050405020303" pitchFamily="18" charset="0"/>
              </a:rPr>
              <a:t>РЕГЕНЕРАЦИОННАЯ ГИПЕРТРОФИЯ  </a:t>
            </a:r>
            <a:endParaRPr lang="ru-RU" sz="4000" dirty="0">
              <a:effectLst>
                <a:outerShdw blurRad="38100" dist="38100" dir="2700000" algn="tl">
                  <a:srgbClr val="000000">
                    <a:alpha val="43137"/>
                  </a:srgbClr>
                </a:outerShdw>
              </a:effectLst>
              <a:latin typeface="Georgia" panose="02040502050405020303" pitchFamily="18" charset="0"/>
            </a:endParaRPr>
          </a:p>
        </p:txBody>
      </p:sp>
      <p:sp>
        <p:nvSpPr>
          <p:cNvPr id="3" name="Объект 2"/>
          <p:cNvSpPr>
            <a:spLocks noGrp="1"/>
          </p:cNvSpPr>
          <p:nvPr>
            <p:ph idx="1"/>
          </p:nvPr>
        </p:nvSpPr>
        <p:spPr>
          <a:xfrm>
            <a:off x="323528" y="2132856"/>
            <a:ext cx="8424936" cy="4320480"/>
          </a:xfrm>
        </p:spPr>
        <p:txBody>
          <a:bodyPr>
            <a:normAutofit fontScale="25000" lnSpcReduction="20000"/>
          </a:bodyPr>
          <a:lstStyle/>
          <a:p>
            <a:pPr marL="0" lvl="0" indent="0" algn="ctr">
              <a:lnSpc>
                <a:spcPts val="3000"/>
              </a:lnSpc>
              <a:buNone/>
            </a:pPr>
            <a:r>
              <a:rPr lang="ru-RU" sz="12800" dirty="0" smtClean="0">
                <a:solidFill>
                  <a:srgbClr val="FFCCFF"/>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Способ </a:t>
            </a:r>
            <a:r>
              <a:rPr lang="ru-RU" sz="12800" dirty="0">
                <a:solidFill>
                  <a:srgbClr val="FFCCFF"/>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регенерации </a:t>
            </a:r>
            <a:r>
              <a:rPr lang="ru-RU" sz="12800" b="1" dirty="0" smtClean="0">
                <a:solidFill>
                  <a:srgbClr val="FFCCFF"/>
                </a:solidFill>
                <a:effectLst>
                  <a:outerShdw blurRad="38100" dist="38100" dir="2700000" algn="tl">
                    <a:srgbClr val="000000">
                      <a:alpha val="43137"/>
                    </a:srgbClr>
                  </a:outerShdw>
                </a:effectLst>
                <a:latin typeface="Georgia Pro Cond Light" panose="02040306050405020303" pitchFamily="18" charset="0"/>
                <a:cs typeface="Times New Roman" panose="02020603050405020304" pitchFamily="18" charset="0"/>
              </a:rPr>
              <a:t> внутренних органов</a:t>
            </a:r>
            <a:r>
              <a:rPr lang="ru-RU" sz="12800" b="1" dirty="0" smtClean="0">
                <a:solidFill>
                  <a:schemeClr val="accent6">
                    <a:lumMod val="40000"/>
                    <a:lumOff val="60000"/>
                  </a:schemeClr>
                </a:solidFill>
                <a:effectLst>
                  <a:outerShdw blurRad="38100" dist="38100" dir="2700000" algn="tl">
                    <a:srgbClr val="000000">
                      <a:alpha val="43137"/>
                    </a:srgbClr>
                  </a:outerShdw>
                </a:effectLst>
                <a:latin typeface="Georgia Pro Cond Light" panose="02040306050405020303" pitchFamily="18" charset="0"/>
                <a:cs typeface="Times New Roman" panose="02020603050405020304" pitchFamily="18" charset="0"/>
              </a:rPr>
              <a:t>                                           </a:t>
            </a:r>
            <a:r>
              <a:rPr lang="ru-RU" sz="11200" b="1" dirty="0" smtClean="0">
                <a:solidFill>
                  <a:schemeClr val="accent6">
                    <a:lumMod val="40000"/>
                    <a:lumOff val="60000"/>
                  </a:schemeClr>
                </a:solidFill>
                <a:effectLst>
                  <a:outerShdw blurRad="38100" dist="38100" dir="2700000" algn="tl">
                    <a:srgbClr val="000000">
                      <a:alpha val="43137"/>
                    </a:srgbClr>
                  </a:outerShdw>
                </a:effectLst>
                <a:latin typeface="Georgia Pro Cond Light" panose="02040306050405020303" pitchFamily="18" charset="0"/>
                <a:cs typeface="Times New Roman" panose="02020603050405020304" pitchFamily="18" charset="0"/>
              </a:rPr>
              <a:t>(печень, почки, легкие)</a:t>
            </a:r>
            <a:r>
              <a:rPr lang="ru-RU" sz="11200"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p>
          <a:p>
            <a:pPr marL="0" lvl="0" indent="0" algn="ctr">
              <a:lnSpc>
                <a:spcPts val="3000"/>
              </a:lnSpc>
              <a:buNone/>
            </a:pPr>
            <a:r>
              <a:rPr lang="ru-RU" sz="12800" dirty="0" smtClean="0">
                <a:solidFill>
                  <a:srgbClr val="FFCCFF"/>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позвоночных животных и человека</a:t>
            </a:r>
          </a:p>
          <a:p>
            <a:pPr marL="0" lvl="0" indent="0" algn="ctr">
              <a:buNone/>
            </a:pPr>
            <a:r>
              <a:rPr lang="ru-RU" sz="86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r>
              <a:rPr lang="ru-RU" sz="11200" u="sng"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Механизмы</a:t>
            </a:r>
            <a:r>
              <a:rPr lang="ru-RU" sz="112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p>
          <a:p>
            <a:pPr marL="0" lvl="0" indent="0">
              <a:buNone/>
            </a:pPr>
            <a:r>
              <a:rPr lang="ru-RU" sz="112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r>
              <a:rPr lang="ru-RU" sz="120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внутриклеточная и клеточная регенерация</a:t>
            </a:r>
          </a:p>
          <a:p>
            <a:pPr marL="0" lvl="0" indent="0">
              <a:buNone/>
            </a:pPr>
            <a:r>
              <a:rPr lang="ru-RU" sz="112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 Гиперплазия клеток - митотическое деление</a:t>
            </a:r>
          </a:p>
          <a:p>
            <a:pPr marL="0" lvl="0" indent="0">
              <a:buNone/>
            </a:pPr>
            <a:r>
              <a:rPr lang="ru-RU" sz="112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 Гипертрофия клеток</a:t>
            </a:r>
          </a:p>
          <a:p>
            <a:pPr marL="0" lvl="0" indent="0">
              <a:buNone/>
            </a:pPr>
            <a:r>
              <a:rPr lang="ru-RU" sz="112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 Компенсаторная гипертрофия  парного органа   </a:t>
            </a:r>
          </a:p>
          <a:p>
            <a:pPr marL="0" lvl="0" indent="0" algn="r">
              <a:buNone/>
            </a:pPr>
            <a:r>
              <a:rPr lang="ru-RU" sz="112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r>
              <a:rPr lang="ru-RU" sz="112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r>
              <a:rPr lang="ru-RU" sz="80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(ПОЧКА)</a:t>
            </a:r>
            <a:endParaRPr lang="ru-RU" sz="80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a:p>
            <a:pPr marL="0" lvl="0" indent="0">
              <a:buNone/>
            </a:pPr>
            <a:r>
              <a:rPr lang="ru-RU" sz="86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r>
              <a:rPr lang="ru-RU" sz="86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endParaRPr lang="ru-RU" sz="86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a:p>
            <a:pPr marL="0" lvl="0" indent="0">
              <a:buNone/>
            </a:pPr>
            <a:r>
              <a:rPr lang="ru-RU" sz="41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endParaRPr lang="ru-RU" sz="4100" u="sng" dirty="0">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3139111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Объект 2"/>
          <p:cNvSpPr>
            <a:spLocks noGrp="1"/>
          </p:cNvSpPr>
          <p:nvPr>
            <p:ph idx="1"/>
          </p:nvPr>
        </p:nvSpPr>
        <p:spPr>
          <a:xfrm>
            <a:off x="179513" y="1196975"/>
            <a:ext cx="8640960" cy="5400675"/>
          </a:xfrm>
        </p:spPr>
        <p:txBody>
          <a:bodyPr rtlCol="0">
            <a:normAutofit/>
          </a:bodyPr>
          <a:lstStyle/>
          <a:p>
            <a:pPr marL="0" indent="0" algn="ctr" eaLnBrk="1" fontAlgn="auto" hangingPunct="1">
              <a:spcAft>
                <a:spcPts val="0"/>
              </a:spcAft>
              <a:buFont typeface="Wingdings" pitchFamily="2" charset="2"/>
              <a:buNone/>
              <a:defRPr/>
            </a:pPr>
            <a:r>
              <a:rPr lang="ru-RU" altLang="ru-RU" sz="3200" i="1" dirty="0" smtClean="0">
                <a:solidFill>
                  <a:srgbClr val="230D7F"/>
                </a:solidFill>
                <a:effectLst>
                  <a:outerShdw blurRad="38100" dist="38100" dir="2700000" algn="tl">
                    <a:srgbClr val="000000">
                      <a:alpha val="43137"/>
                    </a:srgbClr>
                  </a:outerShdw>
                </a:effectLst>
                <a:latin typeface="Georgia" pitchFamily="18" charset="0"/>
                <a:cs typeface="Times New Roman" pitchFamily="18" charset="0"/>
              </a:rPr>
              <a:t>«гомео» - подобный, «</a:t>
            </a:r>
            <a:r>
              <a:rPr lang="ru-RU" altLang="ru-RU" sz="3200" i="1" dirty="0" err="1" smtClean="0">
                <a:solidFill>
                  <a:srgbClr val="230D7F"/>
                </a:solidFill>
                <a:effectLst>
                  <a:outerShdw blurRad="38100" dist="38100" dir="2700000" algn="tl">
                    <a:srgbClr val="000000">
                      <a:alpha val="43137"/>
                    </a:srgbClr>
                  </a:outerShdw>
                </a:effectLst>
                <a:latin typeface="Georgia" pitchFamily="18" charset="0"/>
                <a:cs typeface="Times New Roman" pitchFamily="18" charset="0"/>
              </a:rPr>
              <a:t>стазис</a:t>
            </a:r>
            <a:r>
              <a:rPr lang="ru-RU" altLang="ru-RU" sz="3200" i="1" dirty="0" smtClean="0">
                <a:solidFill>
                  <a:srgbClr val="230D7F"/>
                </a:solidFill>
                <a:effectLst>
                  <a:outerShdw blurRad="38100" dist="38100" dir="2700000" algn="tl">
                    <a:srgbClr val="000000">
                      <a:alpha val="43137"/>
                    </a:srgbClr>
                  </a:outerShdw>
                </a:effectLst>
                <a:latin typeface="Georgia" pitchFamily="18" charset="0"/>
                <a:cs typeface="Times New Roman" pitchFamily="18" charset="0"/>
              </a:rPr>
              <a:t>» - положение</a:t>
            </a:r>
          </a:p>
          <a:p>
            <a:pPr marL="0" indent="0" algn="ctr" eaLnBrk="1" fontAlgn="auto" hangingPunct="1">
              <a:spcAft>
                <a:spcPts val="0"/>
              </a:spcAft>
              <a:buFont typeface="Wingdings" pitchFamily="2" charset="2"/>
              <a:buNone/>
              <a:defRPr/>
            </a:pPr>
            <a:r>
              <a:rPr lang="ru-RU" altLang="ru-RU" sz="3500"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означает: </a:t>
            </a:r>
          </a:p>
          <a:p>
            <a:pPr marL="0" indent="0" algn="r" eaLnBrk="1" fontAlgn="auto" hangingPunct="1">
              <a:spcAft>
                <a:spcPts val="0"/>
              </a:spcAft>
              <a:buFont typeface="Wingdings" pitchFamily="2" charset="2"/>
              <a:buNone/>
              <a:defRPr/>
            </a:pPr>
            <a:r>
              <a:rPr lang="ru-RU" altLang="ru-RU" sz="4400" u="sng"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Саморегулируемое </a:t>
            </a:r>
          </a:p>
          <a:p>
            <a:pPr marL="0" indent="0" algn="r" eaLnBrk="1" fontAlgn="auto" hangingPunct="1">
              <a:spcAft>
                <a:spcPts val="0"/>
              </a:spcAft>
              <a:buFont typeface="Wingdings" pitchFamily="2" charset="2"/>
              <a:buNone/>
              <a:defRPr/>
            </a:pPr>
            <a:r>
              <a:rPr lang="ru-RU" altLang="ru-RU" sz="4400" u="sng" dirty="0">
                <a:solidFill>
                  <a:srgbClr val="0070C0"/>
                </a:solidFill>
                <a:effectLst>
                  <a:outerShdw blurRad="38100" dist="38100" dir="2700000" algn="tl">
                    <a:srgbClr val="000000">
                      <a:alpha val="43137"/>
                    </a:srgbClr>
                  </a:outerShdw>
                </a:effectLst>
                <a:latin typeface="Georgia" pitchFamily="18" charset="0"/>
                <a:cs typeface="Times New Roman" pitchFamily="18" charset="0"/>
              </a:rPr>
              <a:t>с</a:t>
            </a:r>
            <a:r>
              <a:rPr lang="ru-RU" altLang="ru-RU" sz="4400" u="sng"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остояние</a:t>
            </a:r>
          </a:p>
          <a:p>
            <a:pPr marL="0" indent="0" algn="r" eaLnBrk="1" fontAlgn="auto" hangingPunct="1">
              <a:spcAft>
                <a:spcPts val="0"/>
              </a:spcAft>
              <a:buFont typeface="Wingdings" pitchFamily="2" charset="2"/>
              <a:buNone/>
              <a:defRPr/>
            </a:pPr>
            <a:endParaRPr lang="ru-RU" altLang="ru-RU" sz="900"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endParaRPr>
          </a:p>
          <a:p>
            <a:pPr marL="0" indent="0" algn="r" eaLnBrk="1" fontAlgn="auto" hangingPunct="1">
              <a:spcAft>
                <a:spcPts val="0"/>
              </a:spcAft>
              <a:buFont typeface="Wingdings" pitchFamily="2" charset="2"/>
              <a:buNone/>
              <a:defRPr/>
            </a:pPr>
            <a:r>
              <a:rPr lang="ru-RU" altLang="ru-RU" sz="3500"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Термин предложил</a:t>
            </a:r>
          </a:p>
          <a:p>
            <a:pPr marL="0" indent="0" eaLnBrk="1" fontAlgn="auto" hangingPunct="1">
              <a:spcBef>
                <a:spcPct val="0"/>
              </a:spcBef>
              <a:spcAft>
                <a:spcPts val="0"/>
              </a:spcAft>
              <a:buFont typeface="Wingdings" pitchFamily="2" charset="2"/>
              <a:buNone/>
              <a:defRPr/>
            </a:pPr>
            <a:r>
              <a:rPr lang="ru-RU" altLang="ru-RU" sz="4400"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  </a:t>
            </a:r>
            <a:r>
              <a:rPr lang="ru-RU" altLang="ru-RU" sz="3600" dirty="0" err="1"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Уолтер</a:t>
            </a:r>
            <a:r>
              <a:rPr lang="ru-RU" altLang="ru-RU" sz="3600"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 </a:t>
            </a:r>
            <a:r>
              <a:rPr lang="ru-RU" altLang="ru-RU" sz="3600" dirty="0" err="1"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Кеннон</a:t>
            </a:r>
            <a:r>
              <a:rPr lang="ru-RU" altLang="ru-RU" sz="3600"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   в научном труде  «Мудрость тела» (1929 г.)</a:t>
            </a:r>
          </a:p>
        </p:txBody>
      </p:sp>
      <p:sp>
        <p:nvSpPr>
          <p:cNvPr id="39939" name="Заголовок 1"/>
          <p:cNvSpPr>
            <a:spLocks noGrp="1"/>
          </p:cNvSpPr>
          <p:nvPr>
            <p:ph type="title"/>
          </p:nvPr>
        </p:nvSpPr>
        <p:spPr>
          <a:xfrm>
            <a:off x="457200" y="188913"/>
            <a:ext cx="8229600" cy="1008062"/>
          </a:xfrm>
        </p:spPr>
        <p:txBody>
          <a:bodyPr/>
          <a:lstStyle/>
          <a:p>
            <a:pPr eaLnBrk="1" hangingPunct="1">
              <a:defRPr/>
            </a:pPr>
            <a:r>
              <a:rPr lang="ru-RU" altLang="ru-RU" sz="4000" dirty="0" smtClean="0">
                <a:effectLst>
                  <a:outerShdw blurRad="38100" dist="38100" dir="2700000" algn="tl">
                    <a:srgbClr val="000000">
                      <a:alpha val="43137"/>
                    </a:srgbClr>
                  </a:outerShdw>
                </a:effectLst>
                <a:latin typeface="Times New Roman" pitchFamily="18" charset="0"/>
                <a:cs typeface="Times New Roman" pitchFamily="18" charset="0"/>
              </a:rPr>
              <a:t>ТЕРМИН  </a:t>
            </a:r>
            <a:r>
              <a:rPr lang="ru-RU" altLang="ru-RU" dirty="0" smtClean="0">
                <a:effectLst>
                  <a:outerShdw blurRad="38100" dist="38100" dir="2700000" algn="tl">
                    <a:srgbClr val="000000">
                      <a:alpha val="43137"/>
                    </a:srgbClr>
                  </a:outerShdw>
                </a:effectLst>
                <a:latin typeface="Georgia" panose="02040502050405020303" pitchFamily="18" charset="0"/>
                <a:cs typeface="Times New Roman" pitchFamily="18" charset="0"/>
              </a:rPr>
              <a:t>«ГОМЕОСТАЗ»</a:t>
            </a:r>
          </a:p>
        </p:txBody>
      </p:sp>
      <p:pic>
        <p:nvPicPr>
          <p:cNvPr id="54281"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116" y="2056162"/>
            <a:ext cx="2463676" cy="26689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53577215"/>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08012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ru-RU" sz="4800" dirty="0" smtClean="0">
                <a:effectLst>
                  <a:outerShdw blurRad="38100" dist="38100" dir="2700000" algn="tl">
                    <a:srgbClr val="000000">
                      <a:alpha val="43137"/>
                    </a:srgbClr>
                  </a:outerShdw>
                </a:effectLst>
                <a:latin typeface="Georgia" panose="02040502050405020303" pitchFamily="18" charset="0"/>
              </a:rPr>
              <a:t>Э Н Д О М О Р Ф О З</a:t>
            </a:r>
            <a:endParaRPr lang="ru-RU" sz="4800" dirty="0">
              <a:effectLst>
                <a:outerShdw blurRad="38100" dist="38100" dir="2700000" algn="tl">
                  <a:srgbClr val="000000">
                    <a:alpha val="43137"/>
                  </a:srgbClr>
                </a:outerShdw>
              </a:effectLst>
              <a:latin typeface="Georgia" panose="02040502050405020303" pitchFamily="18" charset="0"/>
            </a:endParaRPr>
          </a:p>
        </p:txBody>
      </p:sp>
      <p:sp>
        <p:nvSpPr>
          <p:cNvPr id="3" name="Объект 2"/>
          <p:cNvSpPr>
            <a:spLocks noGrp="1"/>
          </p:cNvSpPr>
          <p:nvPr>
            <p:ph idx="1"/>
          </p:nvPr>
        </p:nvSpPr>
        <p:spPr>
          <a:xfrm>
            <a:off x="179512" y="1340768"/>
            <a:ext cx="8784976" cy="4785395"/>
          </a:xfrm>
        </p:spPr>
        <p:txBody>
          <a:bodyPr>
            <a:normAutofit fontScale="77500" lnSpcReduction="20000"/>
          </a:bodyPr>
          <a:lstStyle/>
          <a:p>
            <a:pPr lvl="0" algn="ctr"/>
            <a:r>
              <a:rPr lang="ru-RU" sz="5100" u="sng"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Результат</a:t>
            </a:r>
            <a:r>
              <a:rPr lang="ru-RU" sz="5100" u="sng"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a:t>
            </a:r>
          </a:p>
          <a:p>
            <a:pPr marL="0" lvl="0" indent="0">
              <a:buNone/>
            </a:pPr>
            <a:r>
              <a:rPr lang="ru-RU" sz="41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 восстановление </a:t>
            </a:r>
            <a:r>
              <a:rPr lang="ru-RU" sz="4100" b="1" i="1"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объема</a:t>
            </a:r>
            <a:r>
              <a:rPr lang="ru-RU" sz="41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органа</a:t>
            </a:r>
          </a:p>
          <a:p>
            <a:pPr marL="0" lvl="0" indent="0">
              <a:buNone/>
            </a:pPr>
            <a:r>
              <a:rPr lang="ru-RU" sz="41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 восстановление </a:t>
            </a:r>
            <a:r>
              <a:rPr lang="ru-RU" sz="4100" b="1" i="1"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массы</a:t>
            </a:r>
            <a:r>
              <a:rPr lang="ru-RU" sz="4100" b="1"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r>
              <a:rPr lang="ru-RU" sz="41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органа</a:t>
            </a:r>
          </a:p>
          <a:p>
            <a:pPr marL="0" lvl="0" indent="0">
              <a:buNone/>
            </a:pPr>
            <a:r>
              <a:rPr lang="ru-RU" sz="41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 восстановление </a:t>
            </a:r>
            <a:r>
              <a:rPr lang="ru-RU" sz="4100" b="1" i="1"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внутренней структуры</a:t>
            </a:r>
          </a:p>
          <a:p>
            <a:pPr marL="0" lvl="0" indent="0">
              <a:buNone/>
            </a:pPr>
            <a:r>
              <a:rPr lang="ru-RU" sz="41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 восстановление </a:t>
            </a:r>
            <a:r>
              <a:rPr lang="ru-RU" sz="4100" b="1" i="1"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функции</a:t>
            </a:r>
            <a:r>
              <a:rPr lang="ru-RU" sz="41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r>
              <a:rPr lang="ru-RU" sz="41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органа</a:t>
            </a:r>
          </a:p>
          <a:p>
            <a:pPr marL="0" lvl="0" indent="0">
              <a:buNone/>
            </a:pPr>
            <a:endParaRPr lang="ru-RU" sz="41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endParaRPr>
          </a:p>
          <a:p>
            <a:pPr marL="0" lvl="0" indent="0" algn="ctr">
              <a:buNone/>
            </a:pPr>
            <a:r>
              <a:rPr lang="ru-RU" sz="41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 </a:t>
            </a:r>
            <a:r>
              <a:rPr lang="ru-RU" sz="4100" u="sng" dirty="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НЕ </a:t>
            </a:r>
            <a:r>
              <a:rPr lang="ru-RU" sz="4100" u="sng"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ВОССТАНАВЛИВАЕТСЯ   </a:t>
            </a:r>
          </a:p>
          <a:p>
            <a:pPr marL="0" lvl="0" indent="0" algn="ctr">
              <a:buNone/>
            </a:pPr>
            <a:r>
              <a:rPr lang="ru-RU" sz="6400" u="sng" dirty="0" smtClean="0">
                <a:solidFill>
                  <a:srgbClr val="FF99CC"/>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форма</a:t>
            </a:r>
            <a:r>
              <a:rPr lang="ru-RU" sz="4100" u="sng"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ОРГАНА</a:t>
            </a:r>
            <a:endParaRPr lang="ru-RU" sz="4100" u="sng" dirty="0">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27505396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4509120"/>
            <a:ext cx="7488832" cy="858218"/>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pPr algn="ctr"/>
            <a:r>
              <a:rPr lang="ru-RU" dirty="0" smtClean="0">
                <a:solidFill>
                  <a:srgbClr val="FF3300"/>
                </a:solidFill>
              </a:rPr>
              <a:t/>
            </a:r>
            <a:br>
              <a:rPr lang="ru-RU" dirty="0" smtClean="0">
                <a:solidFill>
                  <a:srgbClr val="FF3300"/>
                </a:solidFill>
              </a:rPr>
            </a:br>
            <a:r>
              <a:rPr lang="ru-RU" dirty="0">
                <a:solidFill>
                  <a:srgbClr val="FF3300"/>
                </a:solidFill>
              </a:rPr>
              <a:t/>
            </a:r>
            <a:br>
              <a:rPr lang="ru-RU" dirty="0">
                <a:solidFill>
                  <a:srgbClr val="FF3300"/>
                </a:solidFill>
              </a:rPr>
            </a:br>
            <a:r>
              <a:rPr lang="ru-RU" dirty="0" smtClean="0">
                <a:solidFill>
                  <a:srgbClr val="FF3300"/>
                </a:solidFill>
              </a:rPr>
              <a:t/>
            </a:r>
            <a:br>
              <a:rPr lang="ru-RU" dirty="0" smtClean="0">
                <a:solidFill>
                  <a:srgbClr val="FF3300"/>
                </a:solidFill>
              </a:rPr>
            </a:br>
            <a:r>
              <a:rPr lang="ru-RU" dirty="0">
                <a:solidFill>
                  <a:srgbClr val="FF3300"/>
                </a:solidFill>
              </a:rPr>
              <a:t/>
            </a:r>
            <a:br>
              <a:rPr lang="ru-RU" dirty="0">
                <a:solidFill>
                  <a:srgbClr val="FF3300"/>
                </a:solidFill>
              </a:rPr>
            </a:br>
            <a:r>
              <a:rPr lang="ru-RU" sz="5300" dirty="0"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t>Э Н Д О М О Р Ф О З </a:t>
            </a:r>
            <a:endParaRPr lang="ru-RU" sz="5300" dirty="0">
              <a:effectLst>
                <a:outerShdw blurRad="38100" dist="38100" dir="2700000" algn="tl">
                  <a:srgbClr val="000000">
                    <a:alpha val="43137"/>
                  </a:srgbClr>
                </a:outerShdw>
              </a:effectLst>
              <a:latin typeface="Georgia Pro Light" panose="02040302050405020303" pitchFamily="18" charset="0"/>
              <a:cs typeface="Times New Roman" pitchFamily="18" charset="0"/>
            </a:endParaRPr>
          </a:p>
        </p:txBody>
      </p:sp>
      <p:sp>
        <p:nvSpPr>
          <p:cNvPr id="4" name="Текст 3"/>
          <p:cNvSpPr>
            <a:spLocks noGrp="1"/>
          </p:cNvSpPr>
          <p:nvPr>
            <p:ph type="body" sz="half" idx="2"/>
          </p:nvPr>
        </p:nvSpPr>
        <p:spPr>
          <a:xfrm>
            <a:off x="0" y="5517232"/>
            <a:ext cx="9144000" cy="1008112"/>
          </a:xfrm>
        </p:spPr>
        <p:txBody>
          <a:bodyPr>
            <a:noAutofit/>
          </a:bodyPr>
          <a:lstStyle/>
          <a:p>
            <a:pPr algn="ctr"/>
            <a:r>
              <a:rPr lang="ru-RU" sz="2800" b="1" dirty="0"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t>Печень  способна  восстанавливать </a:t>
            </a:r>
            <a:r>
              <a:rPr lang="ru-RU" sz="2800" b="1" dirty="0">
                <a:effectLst>
                  <a:outerShdw blurRad="38100" dist="38100" dir="2700000" algn="tl">
                    <a:srgbClr val="000000">
                      <a:alpha val="43137"/>
                    </a:srgbClr>
                  </a:outerShdw>
                </a:effectLst>
                <a:latin typeface="Georgia Pro Light" panose="02040302050405020303" pitchFamily="18" charset="0"/>
                <a:cs typeface="Times New Roman" pitchFamily="18" charset="0"/>
              </a:rPr>
              <a:t>первоначальный размер </a:t>
            </a:r>
            <a:r>
              <a:rPr lang="ru-RU" sz="2800" b="1" dirty="0"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t>при </a:t>
            </a:r>
            <a:r>
              <a:rPr lang="ru-RU" sz="2800" b="1" dirty="0">
                <a:effectLst>
                  <a:outerShdw blurRad="38100" dist="38100" dir="2700000" algn="tl">
                    <a:srgbClr val="000000">
                      <a:alpha val="43137"/>
                    </a:srgbClr>
                  </a:outerShdw>
                </a:effectLst>
                <a:latin typeface="Georgia Pro Light" panose="02040302050405020303" pitchFamily="18" charset="0"/>
                <a:cs typeface="Times New Roman" pitchFamily="18" charset="0"/>
              </a:rPr>
              <a:t>сохранении </a:t>
            </a:r>
            <a:r>
              <a:rPr lang="ru-RU" sz="2800" b="1" dirty="0"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t> всего  </a:t>
            </a:r>
            <a:r>
              <a:rPr lang="ru-RU" sz="2800" b="1" dirty="0">
                <a:effectLst>
                  <a:outerShdw blurRad="38100" dist="38100" dir="2700000" algn="tl">
                    <a:srgbClr val="000000">
                      <a:alpha val="43137"/>
                    </a:srgbClr>
                  </a:outerShdw>
                </a:effectLst>
                <a:latin typeface="Georgia Pro Light" panose="02040302050405020303" pitchFamily="18" charset="0"/>
                <a:cs typeface="Times New Roman" pitchFamily="18" charset="0"/>
              </a:rPr>
              <a:t>25 % нормальной </a:t>
            </a:r>
            <a:r>
              <a:rPr lang="ru-RU" sz="2800" b="1" dirty="0"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t>ткани</a:t>
            </a:r>
            <a:endParaRPr lang="ru-RU" sz="2800" b="1" dirty="0">
              <a:effectLst>
                <a:outerShdw blurRad="38100" dist="38100" dir="2700000" algn="tl">
                  <a:srgbClr val="000000">
                    <a:alpha val="43137"/>
                  </a:srgbClr>
                </a:outerShdw>
              </a:effectLst>
              <a:latin typeface="Georgia Pro Light" panose="02040302050405020303" pitchFamily="18" charset="0"/>
              <a:cs typeface="Times New Roman" pitchFamily="18" charset="0"/>
            </a:endParaRPr>
          </a:p>
          <a:p>
            <a:pPr algn="ctr"/>
            <a:endParaRPr lang="ru-RU" sz="2000" dirty="0">
              <a:effectLst>
                <a:outerShdw blurRad="38100" dist="38100" dir="2700000" algn="tl">
                  <a:srgbClr val="000000">
                    <a:alpha val="43137"/>
                  </a:srgbClr>
                </a:outerShdw>
              </a:effectLst>
            </a:endParaRPr>
          </a:p>
        </p:txBody>
      </p:sp>
      <p:pic>
        <p:nvPicPr>
          <p:cNvPr id="5" name="Picture 8" descr="Perfused_Rat_Liver"/>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5538" r="5538"/>
          <a:stretch>
            <a:fillRect/>
          </a:stretch>
        </p:blipFill>
        <p:spPr bwMode="auto">
          <a:xfrm>
            <a:off x="1691680" y="260648"/>
            <a:ext cx="5486400" cy="41148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9733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5013176"/>
            <a:ext cx="8784976" cy="1584176"/>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pPr lvl="0" algn="ctr">
              <a:spcBef>
                <a:spcPts val="0"/>
              </a:spcBef>
            </a:pPr>
            <a:r>
              <a:rPr lang="ru-RU" sz="2800"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Georgia Pro Light" panose="02040302050405020303" pitchFamily="18" charset="0"/>
                <a:ea typeface="+mn-ea"/>
                <a:cs typeface="Times New Roman" pitchFamily="18" charset="0"/>
              </a:rPr>
              <a:t/>
            </a:r>
            <a:br>
              <a:rPr lang="ru-RU" sz="2800"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Georgia Pro Light" panose="02040302050405020303" pitchFamily="18" charset="0"/>
                <a:ea typeface="+mn-ea"/>
                <a:cs typeface="Times New Roman" pitchFamily="18" charset="0"/>
              </a:rPr>
            </a:br>
            <a:r>
              <a:rPr lang="ru-RU" sz="2800"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Georgia Pro Light" panose="02040302050405020303" pitchFamily="18" charset="0"/>
                <a:ea typeface="+mn-ea"/>
                <a:cs typeface="Times New Roman" pitchFamily="18" charset="0"/>
              </a:rPr>
              <a:t>СТВОЛОВЫЕ  </a:t>
            </a:r>
            <a:r>
              <a:rPr lang="ru-RU" sz="2800"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Georgia Pro Light" panose="02040302050405020303" pitchFamily="18" charset="0"/>
                <a:ea typeface="+mn-ea"/>
                <a:cs typeface="Times New Roman" pitchFamily="18" charset="0"/>
              </a:rPr>
              <a:t>КЛЕТКИ  ПРИНИМАЮТ  НЕПОСРЕДСТВЕННОЕ </a:t>
            </a:r>
            <a:r>
              <a:rPr lang="ru-RU" sz="2800"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Georgia Pro Light" panose="02040302050405020303" pitchFamily="18" charset="0"/>
                <a:ea typeface="+mn-ea"/>
                <a:cs typeface="Times New Roman" pitchFamily="18" charset="0"/>
              </a:rPr>
              <a:t> УЧАСТИЕ  </a:t>
            </a:r>
            <a:r>
              <a:rPr lang="ru-RU" sz="2800"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Georgia Pro Light" panose="02040302050405020303" pitchFamily="18" charset="0"/>
                <a:ea typeface="+mn-ea"/>
                <a:cs typeface="Times New Roman" pitchFamily="18" charset="0"/>
              </a:rPr>
              <a:t>В РЕГЕНЕРАЦИИ </a:t>
            </a:r>
            <a:r>
              <a:rPr lang="ru-RU" sz="2800"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Georgia Pro Light" panose="02040302050405020303" pitchFamily="18" charset="0"/>
                <a:ea typeface="+mn-ea"/>
                <a:cs typeface="Times New Roman" pitchFamily="18" charset="0"/>
              </a:rPr>
              <a:t> ПОСЛЕ  ПОВРЕЖДЕНИЯ</a:t>
            </a:r>
            <a:endParaRPr lang="ru-RU" sz="2800" b="0" dirty="0">
              <a:effectLst>
                <a:outerShdw blurRad="38100" dist="38100" dir="2700000" algn="tl">
                  <a:srgbClr val="000000">
                    <a:alpha val="43137"/>
                  </a:srgbClr>
                </a:outerShdw>
              </a:effectLst>
            </a:endParaRPr>
          </a:p>
        </p:txBody>
      </p:sp>
      <p:pic>
        <p:nvPicPr>
          <p:cNvPr id="4098" name="Picture 2" descr="http://www.the-submarine.ru/images/topics/photos/m/2015/04/2998_4_1430388366_538.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9491" b="9491"/>
          <a:stretch>
            <a:fillRect/>
          </a:stretch>
        </p:blipFill>
        <p:spPr bwMode="auto">
          <a:xfrm>
            <a:off x="1595667" y="260648"/>
            <a:ext cx="5952660" cy="4464495"/>
          </a:xfrm>
          <a:prstGeom prst="rect">
            <a:avLst/>
          </a:prstGeom>
          <a:no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171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1210146"/>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ru-RU" dirty="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РЕГЕНЕРАЦИЯ  ПУТЕМ  ИНДУКЦИИ</a:t>
            </a:r>
            <a:endParaRPr lang="ru-RU" dirty="0"/>
          </a:p>
        </p:txBody>
      </p:sp>
      <p:sp>
        <p:nvSpPr>
          <p:cNvPr id="4" name="Объект 3"/>
          <p:cNvSpPr>
            <a:spLocks noGrp="1"/>
          </p:cNvSpPr>
          <p:nvPr>
            <p:ph idx="1"/>
          </p:nvPr>
        </p:nvSpPr>
        <p:spPr>
          <a:xfrm>
            <a:off x="179512" y="1600200"/>
            <a:ext cx="8712968" cy="5141168"/>
          </a:xfrm>
        </p:spPr>
        <p:txBody>
          <a:bodyPr/>
          <a:lstStyle/>
          <a:p>
            <a:r>
              <a:rPr lang="ru-RU" sz="36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характерна для определенных тканей </a:t>
            </a:r>
            <a:r>
              <a:rPr lang="ru-RU" sz="3600" i="1" dirty="0" err="1">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мезодермального</a:t>
            </a:r>
            <a:r>
              <a:rPr lang="ru-RU" sz="3600" i="1"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a:t>
            </a:r>
            <a:r>
              <a:rPr lang="ru-RU" sz="36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происхождения в ответ на действие специфических </a:t>
            </a:r>
            <a:r>
              <a:rPr lang="ru-RU" sz="3600"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биологических индукторов (стимуляторов), которые </a:t>
            </a:r>
            <a:r>
              <a:rPr lang="ru-RU" sz="36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вводят внутрь поврежденной области </a:t>
            </a:r>
            <a:br>
              <a:rPr lang="ru-RU" sz="36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br>
            <a:r>
              <a:rPr lang="ru-RU" sz="29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a:r>
            <a:br>
              <a:rPr lang="ru-RU" sz="29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br>
            <a:r>
              <a:rPr lang="ru-RU" sz="3600" u="sng" dirty="0">
                <a:solidFill>
                  <a:prstClr val="white"/>
                </a:solidFill>
                <a:effectLst>
                  <a:outerShdw blurRad="38100" dist="38100" dir="2700000" algn="tl">
                    <a:srgbClr val="000000">
                      <a:alpha val="43137"/>
                    </a:srgbClr>
                  </a:outerShdw>
                </a:effectLst>
                <a:latin typeface="Georgia Pro Light" panose="02040302050405020303" pitchFamily="18" charset="0"/>
                <a:ea typeface="+mj-ea"/>
                <a:cs typeface="Times New Roman" pitchFamily="18" charset="0"/>
              </a:rPr>
              <a:t>Пример:</a:t>
            </a:r>
            <a:r>
              <a:rPr lang="ru-RU" sz="3600" dirty="0">
                <a:solidFill>
                  <a:prstClr val="white"/>
                </a:solidFill>
                <a:effectLst>
                  <a:outerShdw blurRad="38100" dist="38100" dir="2700000" algn="tl">
                    <a:srgbClr val="000000">
                      <a:alpha val="43137"/>
                    </a:srgbClr>
                  </a:outerShdw>
                </a:effectLst>
                <a:latin typeface="Georgia Pro Light" panose="02040302050405020303" pitchFamily="18" charset="0"/>
                <a:ea typeface="+mj-ea"/>
                <a:cs typeface="Times New Roman" pitchFamily="18" charset="0"/>
              </a:rPr>
              <a:t> замещение дефекта </a:t>
            </a:r>
            <a:endParaRPr lang="ru-RU" sz="3600" dirty="0" smtClean="0">
              <a:solidFill>
                <a:prstClr val="white"/>
              </a:solidFill>
              <a:effectLst>
                <a:outerShdw blurRad="38100" dist="38100" dir="2700000" algn="tl">
                  <a:srgbClr val="000000">
                    <a:alpha val="43137"/>
                  </a:srgbClr>
                </a:outerShdw>
              </a:effectLst>
              <a:latin typeface="Georgia Pro Light" panose="02040302050405020303" pitchFamily="18" charset="0"/>
              <a:ea typeface="+mj-ea"/>
              <a:cs typeface="Times New Roman" pitchFamily="18" charset="0"/>
            </a:endParaRPr>
          </a:p>
          <a:p>
            <a:pPr marL="0" indent="0">
              <a:buNone/>
            </a:pPr>
            <a:r>
              <a:rPr lang="ru-RU" sz="3600" dirty="0">
                <a:solidFill>
                  <a:prstClr val="white"/>
                </a:solidFill>
                <a:effectLst>
                  <a:outerShdw blurRad="38100" dist="38100" dir="2700000" algn="tl">
                    <a:srgbClr val="000000">
                      <a:alpha val="43137"/>
                    </a:srgbClr>
                  </a:outerShdw>
                </a:effectLst>
                <a:latin typeface="Georgia Pro Light" panose="02040302050405020303" pitchFamily="18" charset="0"/>
                <a:ea typeface="+mj-ea"/>
                <a:cs typeface="Times New Roman" pitchFamily="18" charset="0"/>
              </a:rPr>
              <a:t> </a:t>
            </a:r>
            <a:r>
              <a:rPr lang="ru-RU" sz="3600" dirty="0" smtClean="0">
                <a:solidFill>
                  <a:prstClr val="white"/>
                </a:solidFill>
                <a:effectLst>
                  <a:outerShdw blurRad="38100" dist="38100" dir="2700000" algn="tl">
                    <a:srgbClr val="000000">
                      <a:alpha val="43137"/>
                    </a:srgbClr>
                  </a:outerShdw>
                </a:effectLst>
                <a:latin typeface="Georgia Pro Light" panose="02040302050405020303" pitchFamily="18" charset="0"/>
                <a:ea typeface="+mj-ea"/>
                <a:cs typeface="Times New Roman" pitchFamily="18" charset="0"/>
              </a:rPr>
              <a:t>                 покровных </a:t>
            </a:r>
            <a:r>
              <a:rPr lang="ru-RU" sz="3600" dirty="0">
                <a:solidFill>
                  <a:prstClr val="white"/>
                </a:solidFill>
                <a:effectLst>
                  <a:outerShdw blurRad="38100" dist="38100" dir="2700000" algn="tl">
                    <a:srgbClr val="000000">
                      <a:alpha val="43137"/>
                    </a:srgbClr>
                  </a:outerShdw>
                </a:effectLst>
                <a:latin typeface="Georgia Pro Light" panose="02040302050405020303" pitchFamily="18" charset="0"/>
                <a:ea typeface="+mj-ea"/>
                <a:cs typeface="Times New Roman" pitchFamily="18" charset="0"/>
              </a:rPr>
              <a:t>костей черепа</a:t>
            </a:r>
            <a:endParaRPr lang="ru-RU" sz="3600" dirty="0">
              <a:latin typeface="Georgia Pro Light" panose="02040302050405020303" pitchFamily="18" charset="0"/>
            </a:endParaRPr>
          </a:p>
        </p:txBody>
      </p:sp>
    </p:spTree>
    <p:extLst>
      <p:ext uri="{BB962C8B-B14F-4D97-AF65-F5344CB8AC3E}">
        <p14:creationId xmlns:p14="http://schemas.microsoft.com/office/powerpoint/2010/main" val="3761086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1210146"/>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ru-RU" dirty="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РЕГЕНЕРАЦИЯ  ПУТЕМ  ИНДУКЦИИ</a:t>
            </a:r>
            <a:endParaRPr lang="ru-RU"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7056783" cy="50418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9228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1210146"/>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ru-RU"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МЕТОД РЕГЕНЕРАЦИЯ КОСТЕЙ ЧЕРЕПА </a:t>
            </a:r>
            <a:r>
              <a:rPr lang="ru-RU" sz="4000" dirty="0" smtClean="0">
                <a:solidFill>
                  <a:srgbClr val="FF3399"/>
                </a:solidFill>
                <a:effectLst>
                  <a:outerShdw blurRad="38100" dist="38100" dir="2700000" algn="tl">
                    <a:srgbClr val="000000">
                      <a:alpha val="43137"/>
                    </a:srgbClr>
                  </a:outerShdw>
                </a:effectLst>
                <a:latin typeface="Georgia" panose="02040502050405020303" pitchFamily="18" charset="0"/>
                <a:cs typeface="Times New Roman" pitchFamily="18" charset="0"/>
              </a:rPr>
              <a:t>(Л.В. Полежаев)</a:t>
            </a:r>
            <a:endParaRPr lang="ru-RU" sz="4000" dirty="0">
              <a:solidFill>
                <a:srgbClr val="FF3399"/>
              </a:solidFill>
            </a:endParaRPr>
          </a:p>
        </p:txBody>
      </p:sp>
      <p:sp>
        <p:nvSpPr>
          <p:cNvPr id="4" name="Объект 3"/>
          <p:cNvSpPr>
            <a:spLocks noGrp="1"/>
          </p:cNvSpPr>
          <p:nvPr>
            <p:ph idx="1"/>
          </p:nvPr>
        </p:nvSpPr>
        <p:spPr>
          <a:xfrm>
            <a:off x="395536" y="1600200"/>
            <a:ext cx="8496944" cy="5141168"/>
          </a:xfrm>
        </p:spPr>
        <p:txBody>
          <a:bodyPr>
            <a:normAutofit/>
          </a:bodyPr>
          <a:lstStyle/>
          <a:p>
            <a:pPr>
              <a:spcAft>
                <a:spcPts val="0"/>
              </a:spcAft>
            </a:pPr>
            <a:r>
              <a:rPr lang="ru-RU" sz="2400"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У собак удаляли участок черепа площадью 10 </a:t>
            </a:r>
            <a:r>
              <a:rPr lang="ru-RU" sz="2400" dirty="0" smtClean="0">
                <a:latin typeface="Georgia"/>
                <a:ea typeface="Times New Roman"/>
                <a:cs typeface="Arial"/>
              </a:rPr>
              <a:t>см</a:t>
            </a:r>
            <a:r>
              <a:rPr lang="ru-RU" sz="2400" baseline="30000" dirty="0" smtClean="0">
                <a:latin typeface="Georgia"/>
                <a:ea typeface="Times New Roman"/>
                <a:cs typeface="Arial"/>
              </a:rPr>
              <a:t>2</a:t>
            </a:r>
            <a:r>
              <a:rPr lang="ru-RU" sz="2400" dirty="0" smtClean="0">
                <a:latin typeface="Georgia"/>
                <a:ea typeface="Times New Roman"/>
                <a:cs typeface="Arial"/>
              </a:rPr>
              <a:t>. Пустоты заполняли костными опилками:</a:t>
            </a:r>
          </a:p>
          <a:p>
            <a:pPr marL="622300" indent="-355600">
              <a:spcAft>
                <a:spcPts val="0"/>
              </a:spcAft>
              <a:buNone/>
            </a:pPr>
            <a:r>
              <a:rPr lang="ru-RU" sz="2400" dirty="0">
                <a:latin typeface="Georgia"/>
                <a:ea typeface="Times New Roman"/>
                <a:cs typeface="Arial"/>
              </a:rPr>
              <a:t> </a:t>
            </a:r>
            <a:r>
              <a:rPr lang="ru-RU" sz="2400" dirty="0" smtClean="0">
                <a:latin typeface="Georgia"/>
                <a:ea typeface="Times New Roman"/>
                <a:cs typeface="Arial"/>
              </a:rPr>
              <a:t> - если опилки получены от костей донора, их  пропитывают кровью реципиента</a:t>
            </a:r>
          </a:p>
          <a:p>
            <a:pPr marL="622300" indent="-622300">
              <a:spcAft>
                <a:spcPts val="0"/>
              </a:spcAft>
              <a:buNone/>
            </a:pPr>
            <a:r>
              <a:rPr lang="ru-RU" sz="2400" dirty="0" smtClean="0">
                <a:solidFill>
                  <a:prstClr val="white"/>
                </a:solidFill>
                <a:latin typeface="Georgia"/>
                <a:ea typeface="Times New Roman"/>
                <a:cs typeface="Arial"/>
              </a:rPr>
              <a:t>     - </a:t>
            </a:r>
            <a:r>
              <a:rPr lang="ru-RU" sz="2400" dirty="0">
                <a:solidFill>
                  <a:prstClr val="white"/>
                </a:solidFill>
                <a:latin typeface="Georgia"/>
                <a:ea typeface="Times New Roman"/>
                <a:cs typeface="Arial"/>
              </a:rPr>
              <a:t>если опилки получены от костей </a:t>
            </a:r>
            <a:r>
              <a:rPr lang="ru-RU" sz="2400" dirty="0" smtClean="0">
                <a:solidFill>
                  <a:prstClr val="white"/>
                </a:solidFill>
                <a:latin typeface="Georgia"/>
                <a:ea typeface="Times New Roman"/>
                <a:cs typeface="Arial"/>
              </a:rPr>
              <a:t>реципиента, то без    пропитывания кровью.</a:t>
            </a:r>
          </a:p>
          <a:p>
            <a:pPr>
              <a:spcAft>
                <a:spcPts val="0"/>
              </a:spcAft>
            </a:pPr>
            <a:r>
              <a:rPr lang="ru-RU" sz="2400" dirty="0" smtClean="0">
                <a:solidFill>
                  <a:prstClr val="white"/>
                </a:solidFill>
                <a:latin typeface="Georgia"/>
                <a:ea typeface="Times New Roman"/>
                <a:cs typeface="Arial"/>
              </a:rPr>
              <a:t>В течение 1-й недели опилки рассасываются (</a:t>
            </a:r>
            <a:r>
              <a:rPr lang="ru-RU" sz="2400" dirty="0" err="1" smtClean="0">
                <a:solidFill>
                  <a:prstClr val="white"/>
                </a:solidFill>
                <a:latin typeface="Georgia"/>
                <a:ea typeface="Times New Roman"/>
                <a:cs typeface="Arial"/>
              </a:rPr>
              <a:t>дедифференцировка</a:t>
            </a:r>
            <a:r>
              <a:rPr lang="ru-RU" sz="2400" dirty="0" smtClean="0">
                <a:solidFill>
                  <a:prstClr val="white"/>
                </a:solidFill>
                <a:latin typeface="Georgia"/>
                <a:ea typeface="Times New Roman"/>
                <a:cs typeface="Arial"/>
              </a:rPr>
              <a:t>). Затем появляются островки костных клеток. Через несколько месяцев - существенное количество костной ткани.</a:t>
            </a:r>
          </a:p>
          <a:p>
            <a:pPr>
              <a:spcAft>
                <a:spcPts val="0"/>
              </a:spcAft>
            </a:pPr>
            <a:r>
              <a:rPr lang="ru-RU" sz="2400" dirty="0" smtClean="0">
                <a:solidFill>
                  <a:prstClr val="white"/>
                </a:solidFill>
                <a:latin typeface="Georgia"/>
                <a:ea typeface="Times New Roman"/>
                <a:cs typeface="Arial"/>
              </a:rPr>
              <a:t>В течение года костные островки сливаются и срастаются с окружающими костями черепа по всему периметру.</a:t>
            </a:r>
          </a:p>
          <a:p>
            <a:pPr marL="0" indent="0">
              <a:spcAft>
                <a:spcPts val="0"/>
              </a:spcAft>
              <a:buNone/>
            </a:pPr>
            <a:endParaRPr lang="ru-RU" sz="2000" dirty="0">
              <a:latin typeface="Times New Roman"/>
              <a:ea typeface="Times New Roman"/>
            </a:endParaRPr>
          </a:p>
        </p:txBody>
      </p:sp>
    </p:spTree>
    <p:extLst>
      <p:ext uri="{BB962C8B-B14F-4D97-AF65-F5344CB8AC3E}">
        <p14:creationId xmlns:p14="http://schemas.microsoft.com/office/powerpoint/2010/main" val="1733635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79512" y="188640"/>
            <a:ext cx="8856984" cy="792088"/>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ru-RU" sz="3600" dirty="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РЕГЕНЕРАЦИЯ  </a:t>
            </a:r>
            <a:r>
              <a:rPr lang="ru-RU" sz="3600" dirty="0" smtClean="0">
                <a:solidFill>
                  <a:prstClr val="white"/>
                </a:solidFill>
                <a:effectLst>
                  <a:outerShdw blurRad="38100" dist="38100" dir="2700000" algn="tl">
                    <a:srgbClr val="000000">
                      <a:alpha val="43137"/>
                    </a:srgbClr>
                  </a:outerShdw>
                </a:effectLst>
                <a:latin typeface="Georgia" panose="02040502050405020303" pitchFamily="18" charset="0"/>
                <a:cs typeface="Times New Roman" pitchFamily="18" charset="0"/>
              </a:rPr>
              <a:t>ПУТЕМ ИНДУКЦИИ</a:t>
            </a:r>
            <a:endParaRPr lang="ru-RU" sz="3600" dirty="0"/>
          </a:p>
        </p:txBody>
      </p:sp>
      <p:sp>
        <p:nvSpPr>
          <p:cNvPr id="4" name="Объект 3"/>
          <p:cNvSpPr>
            <a:spLocks noGrp="1"/>
          </p:cNvSpPr>
          <p:nvPr>
            <p:ph idx="1"/>
          </p:nvPr>
        </p:nvSpPr>
        <p:spPr>
          <a:xfrm>
            <a:off x="107504" y="1124744"/>
            <a:ext cx="9036496" cy="5733256"/>
          </a:xfrm>
        </p:spPr>
        <p:txBody>
          <a:bodyPr>
            <a:normAutofit/>
          </a:bodyPr>
          <a:lstStyle/>
          <a:p>
            <a:r>
              <a:rPr lang="ru-RU" sz="3600"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Аналогичным  методом  </a:t>
            </a:r>
          </a:p>
          <a:p>
            <a:pPr marL="0" indent="0">
              <a:buNone/>
            </a:pPr>
            <a:r>
              <a:rPr lang="ru-RU" sz="36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a:t>
            </a:r>
            <a:r>
              <a:rPr lang="ru-RU" sz="3600"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a:t>
            </a:r>
            <a:r>
              <a:rPr lang="ru-RU" sz="3600" dirty="0" err="1"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Студицкий</a:t>
            </a:r>
            <a:r>
              <a:rPr lang="ru-RU" sz="3600"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А.Н.  (российский биолог)</a:t>
            </a:r>
          </a:p>
          <a:p>
            <a:pPr marL="0" indent="0">
              <a:buNone/>
            </a:pPr>
            <a:r>
              <a:rPr lang="ru-RU" sz="3600" u="sng"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восстановил икроножную мышцу крысы</a:t>
            </a:r>
            <a:r>
              <a:rPr lang="ru-RU" sz="3600"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a:t>
            </a:r>
          </a:p>
          <a:p>
            <a:pPr marL="0" indent="0">
              <a:buNone/>
            </a:pPr>
            <a:r>
              <a:rPr lang="ru-RU" sz="3600" dirty="0" smtClean="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заполнив дефект мышечным  фаршем:</a:t>
            </a:r>
            <a:r>
              <a:rPr lang="ru-RU" sz="36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a:r>
            <a:br>
              <a:rPr lang="ru-RU" sz="36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br>
            <a:r>
              <a:rPr lang="ru-RU" sz="29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t/>
            </a:r>
            <a:br>
              <a:rPr lang="ru-RU" sz="2900" dirty="0">
                <a:solidFill>
                  <a:prstClr val="white"/>
                </a:solidFill>
                <a:effectLst>
                  <a:outerShdw blurRad="38100" dist="38100" dir="2700000" algn="tl">
                    <a:srgbClr val="000000">
                      <a:alpha val="43137"/>
                    </a:srgbClr>
                  </a:outerShdw>
                </a:effectLst>
                <a:latin typeface="Georgia" panose="02040502050405020303" pitchFamily="18" charset="0"/>
                <a:ea typeface="+mj-ea"/>
                <a:cs typeface="Times New Roman" pitchFamily="18" charset="0"/>
              </a:rPr>
            </a:br>
            <a:endParaRPr lang="ru-RU" sz="3600" dirty="0">
              <a:latin typeface="Georgia Pro Light" panose="02040302050405020303"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3933056"/>
            <a:ext cx="3960440" cy="26981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91516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116632"/>
            <a:ext cx="8229600" cy="1512168"/>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r>
              <a:rPr lang="ru-RU" sz="4000" dirty="0"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t>Р Е П А Р А Т И В Н А Я </a:t>
            </a:r>
            <a:br>
              <a:rPr lang="ru-RU" sz="4000" dirty="0"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br>
            <a:r>
              <a:rPr lang="ru-RU" sz="4000" dirty="0" smtClean="0">
                <a:effectLst>
                  <a:outerShdw blurRad="38100" dist="38100" dir="2700000" algn="tl">
                    <a:srgbClr val="000000">
                      <a:alpha val="43137"/>
                    </a:srgbClr>
                  </a:outerShdw>
                </a:effectLst>
                <a:latin typeface="Georgia Pro Light" panose="02040302050405020303" pitchFamily="18" charset="0"/>
                <a:cs typeface="Times New Roman" pitchFamily="18" charset="0"/>
              </a:rPr>
              <a:t>  Р Е Г Е Н Е Р А Ц И Я</a:t>
            </a:r>
            <a:endParaRPr lang="ru-RU" sz="4000" dirty="0">
              <a:effectLst>
                <a:outerShdw blurRad="38100" dist="38100" dir="2700000" algn="tl">
                  <a:srgbClr val="000000">
                    <a:alpha val="43137"/>
                  </a:srgbClr>
                </a:outerShdw>
              </a:effectLst>
              <a:latin typeface="Georgia Pro Light" panose="02040302050405020303" pitchFamily="18" charset="0"/>
            </a:endParaRPr>
          </a:p>
        </p:txBody>
      </p:sp>
      <p:sp>
        <p:nvSpPr>
          <p:cNvPr id="6" name="Объект 5"/>
          <p:cNvSpPr>
            <a:spLocks noGrp="1"/>
          </p:cNvSpPr>
          <p:nvPr>
            <p:ph idx="1"/>
          </p:nvPr>
        </p:nvSpPr>
        <p:spPr>
          <a:xfrm>
            <a:off x="0" y="1844824"/>
            <a:ext cx="8964488" cy="4680520"/>
          </a:xfrm>
        </p:spPr>
        <p:txBody>
          <a:bodyPr>
            <a:normAutofit fontScale="85000" lnSpcReduction="10000"/>
          </a:bodyPr>
          <a:lstStyle/>
          <a:p>
            <a:pPr>
              <a:lnSpc>
                <a:spcPct val="90000"/>
              </a:lnSpc>
            </a:pPr>
            <a:r>
              <a:rPr lang="ru-RU" sz="3600" dirty="0" smtClean="0">
                <a:latin typeface="Times New Roman" pitchFamily="18" charset="0"/>
                <a:cs typeface="Times New Roman" pitchFamily="18" charset="0"/>
              </a:rPr>
              <a:t>Изучение </a:t>
            </a:r>
            <a:r>
              <a:rPr lang="ru-RU" sz="3600" dirty="0" err="1">
                <a:latin typeface="Times New Roman" pitchFamily="18" charset="0"/>
                <a:cs typeface="Times New Roman" pitchFamily="18" charset="0"/>
              </a:rPr>
              <a:t>репаративной</a:t>
            </a:r>
            <a:r>
              <a:rPr lang="ru-RU" sz="3600" dirty="0">
                <a:latin typeface="Times New Roman" pitchFamily="18" charset="0"/>
                <a:cs typeface="Times New Roman" pitchFamily="18" charset="0"/>
              </a:rPr>
              <a:t> </a:t>
            </a:r>
            <a:r>
              <a:rPr lang="ru-RU" sz="3600" dirty="0" smtClean="0">
                <a:latin typeface="Times New Roman" pitchFamily="18" charset="0"/>
                <a:cs typeface="Times New Roman" pitchFamily="18" charset="0"/>
              </a:rPr>
              <a:t>регенерации позволяет разрабатывать </a:t>
            </a:r>
            <a:r>
              <a:rPr lang="ru-RU" sz="3600" dirty="0">
                <a:latin typeface="Times New Roman" pitchFamily="18" charset="0"/>
                <a:cs typeface="Times New Roman" pitchFamily="18" charset="0"/>
              </a:rPr>
              <a:t>методы, применяемые в клинике для </a:t>
            </a:r>
            <a:r>
              <a:rPr lang="ru-RU" sz="3600" dirty="0" smtClean="0">
                <a:latin typeface="Times New Roman" pitchFamily="18" charset="0"/>
                <a:cs typeface="Times New Roman" pitchFamily="18" charset="0"/>
              </a:rPr>
              <a:t>стимуляции процессов восстановления</a:t>
            </a:r>
            <a:r>
              <a:rPr lang="ru-RU" sz="3600" dirty="0">
                <a:latin typeface="Times New Roman" pitchFamily="18" charset="0"/>
                <a:cs typeface="Times New Roman" pitchFamily="18" charset="0"/>
              </a:rPr>
              <a:t>. </a:t>
            </a:r>
            <a:endParaRPr lang="ru-RU" sz="3600" dirty="0" smtClean="0">
              <a:latin typeface="Times New Roman" pitchFamily="18" charset="0"/>
              <a:cs typeface="Times New Roman" pitchFamily="18" charset="0"/>
            </a:endParaRPr>
          </a:p>
          <a:p>
            <a:pPr>
              <a:lnSpc>
                <a:spcPct val="90000"/>
              </a:lnSpc>
            </a:pPr>
            <a:r>
              <a:rPr lang="ru-RU" sz="3600" dirty="0">
                <a:latin typeface="Times New Roman" pitchFamily="18" charset="0"/>
                <a:cs typeface="Times New Roman" pitchFamily="18" charset="0"/>
              </a:rPr>
              <a:t>Изучение регенераторной способности в процессе эволюции </a:t>
            </a:r>
            <a:r>
              <a:rPr lang="ru-RU" sz="3600" dirty="0" smtClean="0">
                <a:latin typeface="Times New Roman" pitchFamily="18" charset="0"/>
                <a:cs typeface="Times New Roman" pitchFamily="18" charset="0"/>
              </a:rPr>
              <a:t>показало изменение способов </a:t>
            </a:r>
            <a:r>
              <a:rPr lang="ru-RU" sz="3600" dirty="0">
                <a:latin typeface="Times New Roman" pitchFamily="18" charset="0"/>
                <a:cs typeface="Times New Roman" pitchFamily="18" charset="0"/>
              </a:rPr>
              <a:t>и форм регенерации у беспозвоночных и </a:t>
            </a:r>
            <a:r>
              <a:rPr lang="ru-RU" sz="3600" dirty="0" smtClean="0">
                <a:latin typeface="Times New Roman" pitchFamily="18" charset="0"/>
                <a:cs typeface="Times New Roman" pitchFamily="18" charset="0"/>
              </a:rPr>
              <a:t>позвоночных животных</a:t>
            </a:r>
            <a:r>
              <a:rPr lang="ru-RU" sz="3600" dirty="0">
                <a:latin typeface="Times New Roman" pitchFamily="18" charset="0"/>
                <a:cs typeface="Times New Roman" pitchFamily="18" charset="0"/>
              </a:rPr>
              <a:t>. </a:t>
            </a:r>
            <a:endParaRPr lang="ru-RU" sz="3600" dirty="0" smtClean="0">
              <a:latin typeface="Times New Roman" pitchFamily="18" charset="0"/>
              <a:cs typeface="Times New Roman" pitchFamily="18" charset="0"/>
            </a:endParaRPr>
          </a:p>
          <a:p>
            <a:pPr>
              <a:lnSpc>
                <a:spcPct val="90000"/>
              </a:lnSpc>
            </a:pPr>
            <a:r>
              <a:rPr lang="ru-RU" sz="3600" dirty="0" smtClean="0">
                <a:latin typeface="Times New Roman" pitchFamily="18" charset="0"/>
                <a:cs typeface="Times New Roman" pitchFamily="18" charset="0"/>
              </a:rPr>
              <a:t>Все </a:t>
            </a:r>
            <a:r>
              <a:rPr lang="ru-RU" sz="3600" dirty="0">
                <a:latin typeface="Times New Roman" pitchFamily="18" charset="0"/>
                <a:cs typeface="Times New Roman" pitchFamily="18" charset="0"/>
              </a:rPr>
              <a:t>уровни и способы регенерации обеспечивают </a:t>
            </a:r>
            <a:r>
              <a:rPr lang="ru-RU" sz="3600" dirty="0" smtClean="0">
                <a:latin typeface="Times New Roman" pitchFamily="18" charset="0"/>
                <a:cs typeface="Times New Roman" pitchFamily="18" charset="0"/>
              </a:rPr>
              <a:t>сохранение целостности </a:t>
            </a:r>
            <a:r>
              <a:rPr lang="ru-RU" sz="3600" dirty="0">
                <a:latin typeface="Times New Roman" pitchFamily="18" charset="0"/>
                <a:cs typeface="Times New Roman" pitchFamily="18" charset="0"/>
              </a:rPr>
              <a:t>всего организма - механизм поддержания </a:t>
            </a:r>
            <a:r>
              <a:rPr lang="ru-RU" sz="3600" dirty="0">
                <a:solidFill>
                  <a:srgbClr val="FFCCFF"/>
                </a:solidFill>
                <a:latin typeface="Times New Roman" pitchFamily="18" charset="0"/>
                <a:cs typeface="Times New Roman" pitchFamily="18" charset="0"/>
              </a:rPr>
              <a:t>структурного</a:t>
            </a:r>
          </a:p>
          <a:p>
            <a:pPr marL="0" indent="0">
              <a:lnSpc>
                <a:spcPct val="90000"/>
              </a:lnSpc>
              <a:buNone/>
            </a:pPr>
            <a:r>
              <a:rPr lang="ru-RU" sz="3600" dirty="0" smtClean="0">
                <a:solidFill>
                  <a:srgbClr val="FFCCFF"/>
                </a:solidFill>
                <a:latin typeface="Times New Roman" pitchFamily="18" charset="0"/>
                <a:cs typeface="Times New Roman" pitchFamily="18" charset="0"/>
              </a:rPr>
              <a:t>    гомеостаза </a:t>
            </a:r>
          </a:p>
        </p:txBody>
      </p:sp>
    </p:spTree>
    <p:extLst>
      <p:ext uri="{BB962C8B-B14F-4D97-AF65-F5344CB8AC3E}">
        <p14:creationId xmlns:p14="http://schemas.microsoft.com/office/powerpoint/2010/main" val="4138622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714202"/>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r>
              <a:rPr lang="ru-RU" sz="54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ТРАНСПЛАНТАЦИЯ</a:t>
            </a:r>
            <a:br>
              <a:rPr lang="ru-RU" sz="5400" dirty="0" smtClean="0">
                <a:effectLst>
                  <a:outerShdw blurRad="38100" dist="38100" dir="2700000" algn="tl">
                    <a:srgbClr val="000000">
                      <a:alpha val="43137"/>
                    </a:srgbClr>
                  </a:outerShdw>
                </a:effectLst>
                <a:latin typeface="Georgia" panose="02040502050405020303" pitchFamily="18" charset="0"/>
                <a:cs typeface="Times New Roman" pitchFamily="18" charset="0"/>
              </a:rPr>
            </a:br>
            <a:r>
              <a:rPr lang="ru-RU" sz="54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ОРГАНОВ  И  ТКАНЕЙ</a:t>
            </a:r>
            <a:endParaRPr lang="ru-RU" sz="5400" dirty="0">
              <a:effectLst>
                <a:outerShdw blurRad="38100" dist="38100" dir="2700000" algn="tl">
                  <a:srgbClr val="000000">
                    <a:alpha val="43137"/>
                  </a:srgbClr>
                </a:outerShdw>
              </a:effectLst>
              <a:latin typeface="Georgia" panose="02040502050405020303" pitchFamily="18" charset="0"/>
              <a:cs typeface="Times New Roman" pitchFamily="18" charset="0"/>
            </a:endParaRPr>
          </a:p>
        </p:txBody>
      </p:sp>
      <p:sp>
        <p:nvSpPr>
          <p:cNvPr id="3" name="Объект 2"/>
          <p:cNvSpPr>
            <a:spLocks noGrp="1"/>
          </p:cNvSpPr>
          <p:nvPr>
            <p:ph idx="1"/>
          </p:nvPr>
        </p:nvSpPr>
        <p:spPr>
          <a:xfrm>
            <a:off x="467544" y="2204864"/>
            <a:ext cx="8568952" cy="4536504"/>
          </a:xfrm>
        </p:spPr>
        <p:txBody>
          <a:bodyPr/>
          <a:lstStyle/>
          <a:p>
            <a:r>
              <a:rPr lang="ru-RU" sz="4800" i="1" u="sng" dirty="0" smtClean="0">
                <a:effectLst>
                  <a:outerShdw blurRad="38100" dist="38100" dir="2700000" algn="tl">
                    <a:srgbClr val="000000">
                      <a:alpha val="43137"/>
                    </a:srgbClr>
                  </a:outerShdw>
                </a:effectLst>
                <a:latin typeface="Georgia" panose="02040502050405020303" pitchFamily="18" charset="0"/>
                <a:cs typeface="Times New Roman" pitchFamily="18" charset="0"/>
              </a:rPr>
              <a:t>Трансплантация</a:t>
            </a:r>
            <a:r>
              <a:rPr lang="ru-RU" sz="48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(от лат. </a:t>
            </a:r>
            <a:r>
              <a:rPr lang="en-US" sz="4800" dirty="0" err="1" smtClean="0">
                <a:effectLst>
                  <a:outerShdw blurRad="38100" dist="38100" dir="2700000" algn="tl">
                    <a:srgbClr val="000000">
                      <a:alpha val="43137"/>
                    </a:srgbClr>
                  </a:outerShdw>
                </a:effectLst>
                <a:latin typeface="Georgia" panose="02040502050405020303" pitchFamily="18" charset="0"/>
                <a:cs typeface="Times New Roman" pitchFamily="18" charset="0"/>
              </a:rPr>
              <a:t>Transplantatio</a:t>
            </a:r>
            <a:r>
              <a:rPr lang="en-US" sz="48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sz="48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 пересадка) - </a:t>
            </a:r>
            <a:r>
              <a:rPr lang="ru-RU" sz="4800" dirty="0" smtClean="0">
                <a:effectLst>
                  <a:outerShdw blurRad="38100" dist="38100" dir="2700000" algn="tl">
                    <a:srgbClr val="000000">
                      <a:alpha val="43137"/>
                    </a:srgbClr>
                  </a:outerShdw>
                </a:effectLst>
                <a:latin typeface="Times New Roman" pitchFamily="18" charset="0"/>
                <a:cs typeface="Times New Roman" pitchFamily="18" charset="0"/>
              </a:rPr>
              <a:t>пересадка или приживление     органов и тканей</a:t>
            </a: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Рисунок 4" descr="585685fb20fa0.gif"/>
          <p:cNvPicPr>
            <a:picLocks noChangeAspect="1"/>
          </p:cNvPicPr>
          <p:nvPr/>
        </p:nvPicPr>
        <p:blipFill>
          <a:blip r:embed="rId2" cstate="print"/>
          <a:stretch>
            <a:fillRect/>
          </a:stretch>
        </p:blipFill>
        <p:spPr>
          <a:xfrm>
            <a:off x="5220072" y="4221088"/>
            <a:ext cx="3816085" cy="2862064"/>
          </a:xfrm>
          <a:prstGeom prst="rect">
            <a:avLst/>
          </a:prstGeom>
        </p:spPr>
      </p:pic>
    </p:spTree>
    <p:extLst>
      <p:ext uri="{BB962C8B-B14F-4D97-AF65-F5344CB8AC3E}">
        <p14:creationId xmlns:p14="http://schemas.microsoft.com/office/powerpoint/2010/main" val="2820491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11188" y="1196975"/>
            <a:ext cx="8229600" cy="1371600"/>
          </a:xfrm>
        </p:spPr>
        <p:txBody>
          <a:bodyPr>
            <a:normAutofit fontScale="90000"/>
          </a:bodyPr>
          <a:lstStyle/>
          <a:p>
            <a:r>
              <a:rPr lang="ru-RU" altLang="ru-RU" sz="4000" b="1"/>
              <a:t>Первую в миру пересадку сердца от человека человеку произвёл Кристиан Барнард</a:t>
            </a:r>
            <a:br>
              <a:rPr lang="ru-RU" altLang="ru-RU" sz="4000" b="1"/>
            </a:br>
            <a:r>
              <a:rPr lang="ru-RU" altLang="ru-RU" sz="4000" b="1"/>
              <a:t>3 декабря 1967 г.</a:t>
            </a:r>
          </a:p>
        </p:txBody>
      </p:sp>
      <p:pic>
        <p:nvPicPr>
          <p:cNvPr id="122885" name="Picture 5" descr="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3213100"/>
            <a:ext cx="3167063" cy="3455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240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Прямоугольник 5"/>
          <p:cNvSpPr>
            <a:spLocks noChangeArrowheads="1"/>
          </p:cNvSpPr>
          <p:nvPr/>
        </p:nvSpPr>
        <p:spPr bwMode="auto">
          <a:xfrm>
            <a:off x="285750" y="4398963"/>
            <a:ext cx="6572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ru-RU" altLang="ru-RU" sz="1800">
                <a:solidFill>
                  <a:srgbClr val="8A2E4E"/>
                </a:solidFill>
                <a:latin typeface="Calibri" pitchFamily="34" charset="0"/>
              </a:rPr>
              <a:t> </a:t>
            </a:r>
            <a:endParaRPr lang="ru-RU" altLang="ru-RU" sz="3600">
              <a:solidFill>
                <a:srgbClr val="8A2E4E"/>
              </a:solidFill>
              <a:latin typeface="Times New Roman" pitchFamily="18" charset="0"/>
              <a:cs typeface="Times New Roman" pitchFamily="18" charset="0"/>
            </a:endParaRPr>
          </a:p>
        </p:txBody>
      </p:sp>
      <p:sp>
        <p:nvSpPr>
          <p:cNvPr id="433156" name="Прямоугольник 1"/>
          <p:cNvSpPr>
            <a:spLocks noChangeArrowheads="1"/>
          </p:cNvSpPr>
          <p:nvPr/>
        </p:nvSpPr>
        <p:spPr bwMode="auto">
          <a:xfrm>
            <a:off x="107950" y="1385888"/>
            <a:ext cx="8928546" cy="564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marL="457200" indent="-457200" eaLnBrk="1" hangingPunct="1">
              <a:buClr>
                <a:srgbClr val="31B6FD"/>
              </a:buClr>
              <a:defRPr/>
            </a:pPr>
            <a:r>
              <a:rPr lang="ru-RU" altLang="ru-RU" sz="3200"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itchFamily="18" charset="0"/>
              </a:rPr>
              <a:t>- это свойство организма </a:t>
            </a:r>
            <a:r>
              <a:rPr lang="ru-RU" altLang="ru-RU" sz="3200" dirty="0" smtClean="0">
                <a:solidFill>
                  <a:srgbClr val="FF3399"/>
                </a:solidFill>
                <a:effectLst>
                  <a:outerShdw blurRad="38100" dist="38100" dir="2700000" algn="tl">
                    <a:srgbClr val="000000">
                      <a:alpha val="43137"/>
                    </a:srgbClr>
                  </a:outerShdw>
                </a:effectLst>
                <a:latin typeface="Georgia" panose="02040502050405020303" pitchFamily="18" charset="0"/>
                <a:cs typeface="Times New Roman" pitchFamily="18" charset="0"/>
              </a:rPr>
              <a:t>поддерживать постоянство внутренней среды</a:t>
            </a:r>
            <a:r>
              <a:rPr lang="ru-RU" altLang="ru-RU" sz="3200"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itchFamily="18" charset="0"/>
              </a:rPr>
              <a:t> </a:t>
            </a:r>
          </a:p>
          <a:p>
            <a:pPr eaLnBrk="1" hangingPunct="1">
              <a:buClr>
                <a:srgbClr val="31B6FD"/>
              </a:buClr>
              <a:buNone/>
              <a:defRPr/>
            </a:pPr>
            <a:r>
              <a:rPr lang="ru-RU" altLang="ru-RU" sz="3200" dirty="0">
                <a:solidFill>
                  <a:srgbClr val="0070C0"/>
                </a:solidFill>
                <a:effectLst>
                  <a:outerShdw blurRad="38100" dist="38100" dir="2700000" algn="tl">
                    <a:srgbClr val="000000">
                      <a:alpha val="43137"/>
                    </a:srgbClr>
                  </a:outerShdw>
                </a:effectLst>
                <a:latin typeface="Georgia" panose="02040502050405020303" pitchFamily="18" charset="0"/>
                <a:cs typeface="Times New Roman" pitchFamily="18" charset="0"/>
              </a:rPr>
              <a:t> </a:t>
            </a:r>
            <a:r>
              <a:rPr lang="ru-RU" altLang="ru-RU" sz="3200"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itchFamily="18" charset="0"/>
              </a:rPr>
              <a:t>                и основные черты организации, </a:t>
            </a:r>
          </a:p>
          <a:p>
            <a:pPr eaLnBrk="1" hangingPunct="1">
              <a:buClr>
                <a:srgbClr val="31B6FD"/>
              </a:buClr>
              <a:buFont typeface="Arial" charset="0"/>
              <a:buNone/>
              <a:defRPr/>
            </a:pPr>
            <a:r>
              <a:rPr lang="ru-RU" altLang="ru-RU" sz="3200" i="1" u="sng"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itchFamily="18" charset="0"/>
              </a:rPr>
              <a:t>несмотря</a:t>
            </a:r>
            <a:r>
              <a:rPr lang="ru-RU" altLang="ru-RU" sz="3200"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itchFamily="18" charset="0"/>
              </a:rPr>
              <a:t> на </a:t>
            </a:r>
            <a:r>
              <a:rPr lang="ru-RU" altLang="ru-RU" sz="3200" i="1"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itchFamily="18" charset="0"/>
              </a:rPr>
              <a:t>изменчивость</a:t>
            </a:r>
            <a:r>
              <a:rPr lang="ru-RU" altLang="ru-RU" sz="3200"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itchFamily="18" charset="0"/>
              </a:rPr>
              <a:t> параметров </a:t>
            </a:r>
            <a:r>
              <a:rPr lang="ru-RU" altLang="ru-RU" sz="3200" i="1"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itchFamily="18" charset="0"/>
              </a:rPr>
              <a:t>внешней среды </a:t>
            </a:r>
            <a:r>
              <a:rPr lang="ru-RU" altLang="ru-RU" sz="3200" dirty="0" smtClean="0">
                <a:solidFill>
                  <a:srgbClr val="0070C0"/>
                </a:solidFill>
                <a:effectLst>
                  <a:outerShdw blurRad="38100" dist="38100" dir="2700000" algn="tl">
                    <a:srgbClr val="000000">
                      <a:alpha val="43137"/>
                    </a:srgbClr>
                  </a:outerShdw>
                </a:effectLst>
                <a:latin typeface="Georgia" panose="02040502050405020303" pitchFamily="18" charset="0"/>
                <a:cs typeface="Times New Roman" pitchFamily="18" charset="0"/>
              </a:rPr>
              <a:t>и действие внутренних возмущающих факторов</a:t>
            </a:r>
          </a:p>
          <a:p>
            <a:pPr marL="273050" lvl="0" indent="-273050" algn="ctr">
              <a:buClr>
                <a:srgbClr val="31B6FD"/>
              </a:buClr>
            </a:pPr>
            <a:r>
              <a:rPr lang="ru-RU" sz="2800" i="1" dirty="0">
                <a:solidFill>
                  <a:srgbClr val="073E87"/>
                </a:solidFill>
                <a:effectLst>
                  <a:outerShdw blurRad="38100" dist="38100" dir="2700000" algn="tl">
                    <a:srgbClr val="000000">
                      <a:alpha val="43137"/>
                    </a:srgbClr>
                  </a:outerShdw>
                </a:effectLst>
                <a:latin typeface="Georgia" panose="02040502050405020303" pitchFamily="18" charset="0"/>
              </a:rPr>
              <a:t>В эволюционном плане </a:t>
            </a:r>
            <a:r>
              <a:rPr lang="ru-RU" sz="3200" dirty="0">
                <a:solidFill>
                  <a:srgbClr val="FF3399"/>
                </a:solidFill>
                <a:effectLst>
                  <a:outerShdw blurRad="38100" dist="38100" dir="2700000" algn="tl">
                    <a:srgbClr val="000000">
                      <a:alpha val="43137"/>
                    </a:srgbClr>
                  </a:outerShdw>
                </a:effectLst>
                <a:latin typeface="Georgia" panose="02040502050405020303" pitchFamily="18" charset="0"/>
              </a:rPr>
              <a:t>гомеостаз - это наследственно закрепленные адаптации организма к обычным условиям окружающей </a:t>
            </a:r>
            <a:r>
              <a:rPr lang="ru-RU" sz="3200" dirty="0" smtClean="0">
                <a:solidFill>
                  <a:srgbClr val="FF3399"/>
                </a:solidFill>
                <a:effectLst>
                  <a:outerShdw blurRad="38100" dist="38100" dir="2700000" algn="tl">
                    <a:srgbClr val="000000">
                      <a:alpha val="43137"/>
                    </a:srgbClr>
                  </a:outerShdw>
                </a:effectLst>
                <a:latin typeface="Georgia" panose="02040502050405020303" pitchFamily="18" charset="0"/>
              </a:rPr>
              <a:t>среды</a:t>
            </a:r>
            <a:endParaRPr lang="ru-RU" sz="3200" dirty="0">
              <a:solidFill>
                <a:srgbClr val="FF3399"/>
              </a:solidFill>
              <a:effectLst>
                <a:outerShdw blurRad="38100" dist="38100" dir="2700000" algn="tl">
                  <a:srgbClr val="000000">
                    <a:alpha val="43137"/>
                  </a:srgbClr>
                </a:outerShdw>
              </a:effectLst>
              <a:latin typeface="Georgia" panose="02040502050405020303" pitchFamily="18" charset="0"/>
            </a:endParaRPr>
          </a:p>
          <a:p>
            <a:pPr algn="ctr" eaLnBrk="1" hangingPunct="1">
              <a:buClr>
                <a:srgbClr val="31B6FD"/>
              </a:buClr>
              <a:buFont typeface="Arial" charset="0"/>
              <a:buNone/>
              <a:defRPr/>
            </a:pPr>
            <a:endParaRPr lang="ru-RU" altLang="ru-RU" sz="1800" dirty="0" smtClean="0">
              <a:solidFill>
                <a:srgbClr val="0070C0"/>
              </a:solidFill>
              <a:effectLst>
                <a:outerShdw blurRad="38100" dist="38100" dir="2700000" algn="tl">
                  <a:srgbClr val="000000">
                    <a:alpha val="43137"/>
                  </a:srgbClr>
                </a:outerShdw>
              </a:effectLst>
              <a:latin typeface="Georgia" panose="02040502050405020303" pitchFamily="18" charset="0"/>
            </a:endParaRPr>
          </a:p>
        </p:txBody>
      </p:sp>
      <p:sp>
        <p:nvSpPr>
          <p:cNvPr id="3" name="Прямоугольник 2"/>
          <p:cNvSpPr/>
          <p:nvPr/>
        </p:nvSpPr>
        <p:spPr>
          <a:xfrm>
            <a:off x="285750" y="294110"/>
            <a:ext cx="8462144" cy="1014412"/>
          </a:xfrm>
          <a:prstGeom prst="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fontAlgn="auto">
              <a:spcBef>
                <a:spcPts val="0"/>
              </a:spcBef>
              <a:spcAft>
                <a:spcPts val="0"/>
              </a:spcAft>
              <a:defRPr/>
            </a:pPr>
            <a:r>
              <a:rPr lang="ru-RU" altLang="ru-RU" sz="6000" b="1" kern="0" dirty="0">
                <a:solidFill>
                  <a:prstClr val="white"/>
                </a:solidFill>
                <a:effectLst>
                  <a:outerShdw blurRad="38100" dist="38100" dir="2700000" algn="tl">
                    <a:srgbClr val="000000">
                      <a:alpha val="43137"/>
                    </a:srgbClr>
                  </a:outerShdw>
                </a:effectLst>
                <a:latin typeface="Times New Roman" pitchFamily="18" charset="0"/>
              </a:rPr>
              <a:t>Г О М Е О С Т А З</a:t>
            </a:r>
            <a:endParaRPr lang="ru-RU" sz="6000" kern="0" dirty="0">
              <a:solidFill>
                <a:prstClr val="white"/>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7058569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95288" y="-315913"/>
            <a:ext cx="8229600" cy="1371601"/>
          </a:xfrm>
        </p:spPr>
        <p:txBody>
          <a:bodyPr/>
          <a:lstStyle/>
          <a:p>
            <a:r>
              <a:rPr lang="ru-RU" altLang="ru-RU"/>
              <a:t>Виды трансплантации</a:t>
            </a:r>
          </a:p>
        </p:txBody>
      </p:sp>
      <p:sp>
        <p:nvSpPr>
          <p:cNvPr id="51203" name="Rectangle 3"/>
          <p:cNvSpPr>
            <a:spLocks noGrp="1" noChangeArrowheads="1"/>
          </p:cNvSpPr>
          <p:nvPr>
            <p:ph type="body" sz="half" idx="1"/>
          </p:nvPr>
        </p:nvSpPr>
        <p:spPr>
          <a:xfrm>
            <a:off x="468313" y="981075"/>
            <a:ext cx="7859712" cy="2592388"/>
          </a:xfrm>
        </p:spPr>
        <p:txBody>
          <a:bodyPr/>
          <a:lstStyle/>
          <a:p>
            <a:pPr>
              <a:lnSpc>
                <a:spcPct val="90000"/>
              </a:lnSpc>
            </a:pPr>
            <a:r>
              <a:rPr lang="ru-RU" altLang="ru-RU" sz="2800"/>
              <a:t> </a:t>
            </a:r>
            <a:r>
              <a:rPr lang="ru-RU" altLang="ru-RU" sz="2800" b="1">
                <a:solidFill>
                  <a:srgbClr val="FFFF00"/>
                </a:solidFill>
              </a:rPr>
              <a:t>Аутотрансплантация</a:t>
            </a:r>
            <a:r>
              <a:rPr lang="ru-RU" altLang="ru-RU" sz="2800"/>
              <a:t>- пересадка органов и тканей на другую часть тела того же организма (кожа, хрящ, мышцы) Пластическая операция – </a:t>
            </a:r>
            <a:r>
              <a:rPr lang="ru-RU" altLang="ru-RU" sz="2800" b="1"/>
              <a:t>аутопластика</a:t>
            </a:r>
            <a:r>
              <a:rPr lang="ru-RU" altLang="ru-RU" sz="2800"/>
              <a:t> </a:t>
            </a:r>
          </a:p>
          <a:p>
            <a:pPr>
              <a:lnSpc>
                <a:spcPct val="90000"/>
              </a:lnSpc>
            </a:pPr>
            <a:r>
              <a:rPr lang="ru-RU" altLang="ru-RU" sz="2800" b="1">
                <a:solidFill>
                  <a:srgbClr val="FFFF00"/>
                </a:solidFill>
              </a:rPr>
              <a:t>Изогенная трансплантация</a:t>
            </a:r>
            <a:r>
              <a:rPr lang="ru-RU" altLang="ru-RU" sz="2800"/>
              <a:t> – пересадка между монозиготными близнецами</a:t>
            </a:r>
          </a:p>
        </p:txBody>
      </p:sp>
      <p:pic>
        <p:nvPicPr>
          <p:cNvPr id="51209" name="Picture 9" descr="Mesher_Zillio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0" y="3500438"/>
            <a:ext cx="2381250" cy="1574800"/>
          </a:xfrm>
          <a:prstGeom prst="rect">
            <a:avLst/>
          </a:prstGeom>
          <a:noFill/>
          <a:extLst>
            <a:ext uri="{909E8E84-426E-40DD-AFC4-6F175D3DCCD1}">
              <a14:hiddenFill xmlns:a14="http://schemas.microsoft.com/office/drawing/2010/main">
                <a:solidFill>
                  <a:srgbClr val="FFFFFF"/>
                </a:solidFill>
              </a14:hiddenFill>
            </a:ext>
          </a:extLst>
        </p:spPr>
      </p:pic>
      <p:pic>
        <p:nvPicPr>
          <p:cNvPr id="51211" name="Picture 11" descr="Grafting_SisterJu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0" y="5067300"/>
            <a:ext cx="238125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51213" name="Picture 13" descr="v0_ma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0438"/>
            <a:ext cx="2300288" cy="3357562"/>
          </a:xfrm>
          <a:prstGeom prst="rect">
            <a:avLst/>
          </a:prstGeom>
          <a:noFill/>
          <a:extLst>
            <a:ext uri="{909E8E84-426E-40DD-AFC4-6F175D3DCCD1}">
              <a14:hiddenFill xmlns:a14="http://schemas.microsoft.com/office/drawing/2010/main">
                <a:solidFill>
                  <a:srgbClr val="FFFFFF"/>
                </a:solidFill>
              </a14:hiddenFill>
            </a:ext>
          </a:extLst>
        </p:spPr>
      </p:pic>
      <p:pic>
        <p:nvPicPr>
          <p:cNvPr id="51214" name="Picture 14" descr="Skin graft"/>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268538" y="3500438"/>
            <a:ext cx="4535487" cy="3357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04384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ChangeArrowheads="1"/>
          </p:cNvSpPr>
          <p:nvPr>
            <p:ph type="body" sz="half" idx="1"/>
          </p:nvPr>
        </p:nvSpPr>
        <p:spPr>
          <a:xfrm>
            <a:off x="539750" y="0"/>
            <a:ext cx="8218488" cy="4114800"/>
          </a:xfrm>
        </p:spPr>
        <p:txBody>
          <a:bodyPr/>
          <a:lstStyle/>
          <a:p>
            <a:r>
              <a:rPr lang="ru-RU" altLang="ru-RU" sz="2800" b="1">
                <a:solidFill>
                  <a:srgbClr val="FFFF00"/>
                </a:solidFill>
              </a:rPr>
              <a:t>Аллотрансплантация</a:t>
            </a:r>
            <a:r>
              <a:rPr lang="ru-RU" altLang="ru-RU" sz="2800" b="1"/>
              <a:t> – </a:t>
            </a:r>
            <a:r>
              <a:rPr lang="ru-RU" altLang="ru-RU" sz="2800"/>
              <a:t>пересадка</a:t>
            </a:r>
            <a:r>
              <a:rPr lang="ru-RU" altLang="ru-RU" sz="2800" b="1"/>
              <a:t>  </a:t>
            </a:r>
            <a:r>
              <a:rPr lang="ru-RU" altLang="ru-RU" sz="2800"/>
              <a:t>от одного организма другому того же вида.</a:t>
            </a:r>
          </a:p>
          <a:p>
            <a:pPr>
              <a:buFont typeface="Wingdings" panose="05000000000000000000" pitchFamily="2" charset="2"/>
              <a:buNone/>
            </a:pPr>
            <a:r>
              <a:rPr lang="ru-RU" altLang="ru-RU" sz="2800"/>
              <a:t>Пластическая операция- </a:t>
            </a:r>
            <a:r>
              <a:rPr lang="ru-RU" altLang="ru-RU" sz="2800" b="1" u="sng">
                <a:solidFill>
                  <a:srgbClr val="FFFF00"/>
                </a:solidFill>
              </a:rPr>
              <a:t>аллопластика</a:t>
            </a:r>
            <a:r>
              <a:rPr lang="ru-RU" altLang="ru-RU" sz="2800"/>
              <a:t> </a:t>
            </a:r>
          </a:p>
        </p:txBody>
      </p:sp>
      <p:pic>
        <p:nvPicPr>
          <p:cNvPr id="101380" name="Picture 4" descr="kidneytransplant"/>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2781300"/>
            <a:ext cx="3168650" cy="2535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383" name="Picture 7" descr="organ-transplant-statistic2"/>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132138" y="1412875"/>
            <a:ext cx="6011862" cy="544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00863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395288" y="260350"/>
            <a:ext cx="8229600" cy="1081088"/>
          </a:xfrm>
        </p:spPr>
        <p:txBody>
          <a:bodyPr/>
          <a:lstStyle/>
          <a:p>
            <a:r>
              <a:rPr lang="ru-RU" altLang="ru-RU" b="1">
                <a:solidFill>
                  <a:srgbClr val="FFFF00"/>
                </a:solidFill>
              </a:rPr>
              <a:t>Ксенотрансплантация</a:t>
            </a:r>
            <a:r>
              <a:rPr lang="ru-RU" altLang="ru-RU" b="1"/>
              <a:t> </a:t>
            </a:r>
            <a:r>
              <a:rPr lang="ru-RU" altLang="ru-RU"/>
              <a:t>– пересадка между организмами разных видов</a:t>
            </a:r>
          </a:p>
        </p:txBody>
      </p:sp>
      <p:pic>
        <p:nvPicPr>
          <p:cNvPr id="45061" name="Picture 5" descr="dro0315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9144000" cy="551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3195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algn="l"/>
            <a:r>
              <a:rPr lang="ru-RU" altLang="ru-RU" sz="3200" b="1"/>
              <a:t>Главная проблема – преодоление </a:t>
            </a:r>
            <a:br>
              <a:rPr lang="ru-RU" altLang="ru-RU" sz="3200" b="1"/>
            </a:br>
            <a:r>
              <a:rPr lang="ru-RU" altLang="ru-RU" sz="3200" b="1"/>
              <a:t>       биологической несовместимости</a:t>
            </a:r>
          </a:p>
        </p:txBody>
      </p:sp>
      <p:sp>
        <p:nvSpPr>
          <p:cNvPr id="106499" name="Rectangle 3"/>
          <p:cNvSpPr>
            <a:spLocks noGrp="1" noChangeArrowheads="1"/>
          </p:cNvSpPr>
          <p:nvPr>
            <p:ph type="body" idx="1"/>
          </p:nvPr>
        </p:nvSpPr>
        <p:spPr>
          <a:xfrm>
            <a:off x="611188" y="1700213"/>
            <a:ext cx="8229600" cy="4835525"/>
          </a:xfrm>
        </p:spPr>
        <p:txBody>
          <a:bodyPr/>
          <a:lstStyle/>
          <a:p>
            <a:pPr>
              <a:lnSpc>
                <a:spcPct val="90000"/>
              </a:lnSpc>
              <a:buFont typeface="Wingdings" panose="05000000000000000000" pitchFamily="2" charset="2"/>
              <a:buNone/>
            </a:pPr>
            <a:r>
              <a:rPr lang="ru-RU" altLang="ru-RU" sz="2800" b="1"/>
              <a:t>Иммунологический аспект – отторжение трансплантата</a:t>
            </a:r>
          </a:p>
          <a:p>
            <a:pPr>
              <a:lnSpc>
                <a:spcPct val="90000"/>
              </a:lnSpc>
              <a:buFont typeface="Wingdings" panose="05000000000000000000" pitchFamily="2" charset="2"/>
              <a:buNone/>
            </a:pPr>
            <a:r>
              <a:rPr lang="ru-RU" altLang="ru-RU" sz="2800" b="1">
                <a:solidFill>
                  <a:srgbClr val="FFFF00"/>
                </a:solidFill>
              </a:rPr>
              <a:t>Этапы отторжения</a:t>
            </a:r>
            <a:r>
              <a:rPr lang="ru-RU" altLang="ru-RU" sz="2800"/>
              <a:t>:</a:t>
            </a:r>
            <a:endParaRPr lang="ru-RU" altLang="ru-RU" sz="2800" b="1"/>
          </a:p>
          <a:p>
            <a:pPr>
              <a:lnSpc>
                <a:spcPct val="90000"/>
              </a:lnSpc>
            </a:pPr>
            <a:r>
              <a:rPr lang="ru-RU" altLang="ru-RU" sz="2800" b="1"/>
              <a:t>мнимое благополучие </a:t>
            </a:r>
            <a:r>
              <a:rPr lang="ru-RU" altLang="ru-RU" sz="2800"/>
              <a:t>(5 дней) – прорастание сосудов и нервов в трансплантат</a:t>
            </a:r>
          </a:p>
          <a:p>
            <a:pPr>
              <a:lnSpc>
                <a:spcPct val="90000"/>
              </a:lnSpc>
            </a:pPr>
            <a:r>
              <a:rPr lang="ru-RU" altLang="ru-RU" sz="2800"/>
              <a:t> </a:t>
            </a:r>
            <a:r>
              <a:rPr lang="ru-RU" altLang="ru-RU" sz="2800" b="1"/>
              <a:t>начало отторжения </a:t>
            </a:r>
            <a:r>
              <a:rPr lang="ru-RU" altLang="ru-RU" sz="2800"/>
              <a:t>(6-8 сутки) – отёк, воспаление, инфильтрация тканей из-за  скопления лейкоцитов</a:t>
            </a:r>
          </a:p>
          <a:p>
            <a:pPr>
              <a:lnSpc>
                <a:spcPct val="90000"/>
              </a:lnSpc>
            </a:pPr>
            <a:r>
              <a:rPr lang="ru-RU" altLang="ru-RU" sz="2800" b="1"/>
              <a:t> полное отторжение + реакция «трансплантат против  хозяина»</a:t>
            </a:r>
          </a:p>
        </p:txBody>
      </p:sp>
    </p:spTree>
    <p:extLst>
      <p:ext uri="{BB962C8B-B14F-4D97-AF65-F5344CB8AC3E}">
        <p14:creationId xmlns:p14="http://schemas.microsoft.com/office/powerpoint/2010/main" val="10959590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68313" y="0"/>
            <a:ext cx="8229600" cy="1371600"/>
          </a:xfrm>
        </p:spPr>
        <p:txBody>
          <a:bodyPr/>
          <a:lstStyle/>
          <a:p>
            <a:r>
              <a:rPr lang="ru-RU" altLang="ru-RU" sz="4000" b="1" u="sng"/>
              <a:t>Преодоления тканевой  несовместимости</a:t>
            </a:r>
          </a:p>
        </p:txBody>
      </p:sp>
      <p:sp>
        <p:nvSpPr>
          <p:cNvPr id="108547" name="Rectangle 3"/>
          <p:cNvSpPr>
            <a:spLocks noGrp="1" noChangeArrowheads="1"/>
          </p:cNvSpPr>
          <p:nvPr>
            <p:ph type="body" idx="1"/>
          </p:nvPr>
        </p:nvSpPr>
        <p:spPr>
          <a:xfrm>
            <a:off x="611188" y="1412875"/>
            <a:ext cx="8229600" cy="4752975"/>
          </a:xfrm>
        </p:spPr>
        <p:txBody>
          <a:bodyPr/>
          <a:lstStyle/>
          <a:p>
            <a:pPr>
              <a:lnSpc>
                <a:spcPct val="80000"/>
              </a:lnSpc>
              <a:buFont typeface="Wingdings" panose="05000000000000000000" pitchFamily="2" charset="2"/>
              <a:buNone/>
            </a:pPr>
            <a:endParaRPr lang="ru-RU" altLang="ru-RU" sz="2000" b="1" u="sng"/>
          </a:p>
          <a:p>
            <a:pPr>
              <a:lnSpc>
                <a:spcPct val="80000"/>
              </a:lnSpc>
              <a:buFont typeface="Wingdings" panose="05000000000000000000" pitchFamily="2" charset="2"/>
              <a:buNone/>
            </a:pPr>
            <a:r>
              <a:rPr lang="ru-RU" altLang="ru-RU" sz="2800" b="1" u="sng"/>
              <a:t>Специфические</a:t>
            </a:r>
            <a:r>
              <a:rPr lang="ru-RU" altLang="ru-RU" sz="2800" b="1"/>
              <a:t>:</a:t>
            </a:r>
          </a:p>
          <a:p>
            <a:pPr>
              <a:lnSpc>
                <a:spcPct val="80000"/>
              </a:lnSpc>
              <a:buFont typeface="Wingdings" panose="05000000000000000000" pitchFamily="2" charset="2"/>
              <a:buNone/>
            </a:pPr>
            <a:r>
              <a:rPr lang="ru-RU" altLang="ru-RU" sz="2800" b="1"/>
              <a:t>        1. Подбор донора и реципиента по тканевой совместимости (</a:t>
            </a:r>
            <a:r>
              <a:rPr lang="en-US" altLang="ru-RU" sz="2800" b="1"/>
              <a:t>HLA, ABO, Rh)</a:t>
            </a:r>
            <a:endParaRPr lang="ru-RU" altLang="ru-RU" sz="2800" b="1"/>
          </a:p>
          <a:p>
            <a:pPr>
              <a:lnSpc>
                <a:spcPct val="80000"/>
              </a:lnSpc>
              <a:buFont typeface="Wingdings" panose="05000000000000000000" pitchFamily="2" charset="2"/>
              <a:buNone/>
            </a:pPr>
            <a:r>
              <a:rPr lang="ru-RU" altLang="ru-RU" sz="2800" b="1"/>
              <a:t>        2. Воспитание толерантности у реципиента к антигенам  донора</a:t>
            </a:r>
            <a:endParaRPr lang="ru-RU" altLang="ru-RU" sz="2800" b="1" u="sng"/>
          </a:p>
          <a:p>
            <a:pPr>
              <a:lnSpc>
                <a:spcPct val="80000"/>
              </a:lnSpc>
              <a:buFont typeface="Wingdings" panose="05000000000000000000" pitchFamily="2" charset="2"/>
              <a:buNone/>
            </a:pPr>
            <a:r>
              <a:rPr lang="ru-RU" altLang="ru-RU" sz="2800" b="1" u="sng"/>
              <a:t>Неспецифические</a:t>
            </a:r>
            <a:r>
              <a:rPr lang="ru-RU" altLang="ru-RU" sz="2800" b="1"/>
              <a:t>:</a:t>
            </a:r>
          </a:p>
          <a:p>
            <a:pPr>
              <a:lnSpc>
                <a:spcPct val="80000"/>
              </a:lnSpc>
              <a:buFont typeface="Wingdings" panose="05000000000000000000" pitchFamily="2" charset="2"/>
              <a:buNone/>
            </a:pPr>
            <a:r>
              <a:rPr lang="ru-RU" altLang="ru-RU" sz="2800" b="1"/>
              <a:t>   Применение лекарственных препаратов- иммунодепрессантов, подавляющих трансплантационный и инфекционный иммунитет</a:t>
            </a:r>
          </a:p>
          <a:p>
            <a:pPr>
              <a:lnSpc>
                <a:spcPct val="80000"/>
              </a:lnSpc>
              <a:buFont typeface="Wingdings" panose="05000000000000000000" pitchFamily="2" charset="2"/>
              <a:buNone/>
            </a:pPr>
            <a:endParaRPr lang="ru-RU" altLang="ru-RU" sz="2800" b="1" u="sng"/>
          </a:p>
        </p:txBody>
      </p:sp>
    </p:spTree>
    <p:extLst>
      <p:ext uri="{BB962C8B-B14F-4D97-AF65-F5344CB8AC3E}">
        <p14:creationId xmlns:p14="http://schemas.microsoft.com/office/powerpoint/2010/main" val="111971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6200" y="1427163"/>
            <a:ext cx="8686800" cy="160972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lvl="0" algn="ctr">
              <a:spcBef>
                <a:spcPct val="20000"/>
              </a:spcBef>
            </a:pPr>
            <a:r>
              <a:rPr lang="ru-RU" sz="40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Georgia" panose="02040502050405020303" pitchFamily="18" charset="0"/>
                <a:ea typeface="+mn-ea"/>
                <a:cs typeface="+mn-cs"/>
              </a:rPr>
              <a:t>БЛАГОДАРЮ  </a:t>
            </a:r>
            <a:br>
              <a:rPr lang="ru-RU" sz="40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Georgia" panose="02040502050405020303" pitchFamily="18" charset="0"/>
                <a:ea typeface="+mn-ea"/>
                <a:cs typeface="+mn-cs"/>
              </a:rPr>
            </a:br>
            <a:r>
              <a:rPr lang="ru-RU" sz="40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Georgia" panose="02040502050405020303" pitchFamily="18" charset="0"/>
                <a:ea typeface="+mn-ea"/>
                <a:cs typeface="+mn-cs"/>
              </a:rPr>
              <a:t>ЗА  ВНИМАНИЕ!</a:t>
            </a:r>
          </a:p>
        </p:txBody>
      </p:sp>
      <p:sp>
        <p:nvSpPr>
          <p:cNvPr id="3" name="Подзаголовок 2"/>
          <p:cNvSpPr>
            <a:spLocks noGrp="1"/>
          </p:cNvSpPr>
          <p:nvPr>
            <p:ph type="subTitle" idx="1"/>
          </p:nvPr>
        </p:nvSpPr>
        <p:spPr>
          <a:xfrm>
            <a:off x="685800" y="3276600"/>
            <a:ext cx="7391400" cy="1981200"/>
          </a:xfrm>
        </p:spPr>
        <p:txBody>
          <a:bodyPr/>
          <a:lstStyle/>
          <a:p>
            <a:pPr lvl="0" algn="ctr">
              <a:buClr>
                <a:srgbClr val="996666"/>
              </a:buClr>
            </a:pPr>
            <a:r>
              <a:rPr lang="ru-RU" sz="4000" dirty="0" smtClean="0">
                <a:solidFill>
                  <a:srgbClr val="8A8AE7">
                    <a:lumMod val="75000"/>
                  </a:srgbClr>
                </a:solidFill>
                <a:effectLst>
                  <a:outerShdw blurRad="38100" dist="38100" dir="2700000" algn="tl">
                    <a:srgbClr val="000000">
                      <a:alpha val="43137"/>
                    </a:srgbClr>
                  </a:outerShdw>
                </a:effectLst>
                <a:latin typeface="Georgia" panose="02040502050405020303" pitchFamily="18" charset="0"/>
              </a:rPr>
              <a:t>Домашнее задание: выучить </a:t>
            </a:r>
            <a:r>
              <a:rPr lang="ru-RU" sz="4000" smtClean="0">
                <a:solidFill>
                  <a:srgbClr val="8A8AE7">
                    <a:lumMod val="75000"/>
                  </a:srgbClr>
                </a:solidFill>
                <a:effectLst>
                  <a:outerShdw blurRad="38100" dist="38100" dir="2700000" algn="tl">
                    <a:srgbClr val="000000">
                      <a:alpha val="43137"/>
                    </a:srgbClr>
                  </a:outerShdw>
                </a:effectLst>
                <a:latin typeface="Georgia" panose="02040502050405020303" pitchFamily="18" charset="0"/>
              </a:rPr>
              <a:t>материал лекции</a:t>
            </a:r>
            <a:endParaRPr lang="ru-RU" sz="4000" dirty="0">
              <a:solidFill>
                <a:srgbClr val="8A8AE7">
                  <a:lumMod val="75000"/>
                </a:srgbClr>
              </a:solidFill>
              <a:effectLst>
                <a:outerShdw blurRad="38100" dist="38100" dir="2700000" algn="tl">
                  <a:srgbClr val="000000">
                    <a:alpha val="43137"/>
                  </a:srgbClr>
                </a:outerShdw>
              </a:effectLst>
              <a:latin typeface="Georgia" panose="02040502050405020303" pitchFamily="18" charset="0"/>
            </a:endParaRPr>
          </a:p>
        </p:txBody>
      </p:sp>
      <p:pic>
        <p:nvPicPr>
          <p:cNvPr id="4" name="Рисунок 3" descr="ᐈ Рисунок женщина изображения, рисунки женщина | скачать на Depositphoto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47800"/>
            <a:ext cx="1434039" cy="1469268"/>
          </a:xfrm>
          <a:prstGeom prst="ellipse">
            <a:avLst/>
          </a:prstGeom>
          <a:ln>
            <a:noFill/>
          </a:ln>
          <a:effectLst>
            <a:softEdge rad="112500"/>
          </a:effec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709" y="4606101"/>
            <a:ext cx="2376264" cy="2251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655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Объект 5"/>
          <p:cNvSpPr>
            <a:spLocks noGrp="1"/>
          </p:cNvSpPr>
          <p:nvPr>
            <p:ph idx="1"/>
          </p:nvPr>
        </p:nvSpPr>
        <p:spPr>
          <a:xfrm>
            <a:off x="211807" y="1628800"/>
            <a:ext cx="7632700" cy="4419600"/>
          </a:xfrm>
        </p:spPr>
        <p:txBody>
          <a:bodyPr/>
          <a:lstStyle/>
          <a:p>
            <a:pPr marL="0" indent="0" algn="ctr" eaLnBrk="1" hangingPunct="1">
              <a:buFont typeface="Wingdings" pitchFamily="2" charset="2"/>
              <a:buNone/>
              <a:defRPr/>
            </a:pPr>
            <a:r>
              <a:rPr lang="ru-RU" altLang="ru-RU" sz="4800"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это  физико-химическая система, </a:t>
            </a:r>
          </a:p>
          <a:p>
            <a:pPr marL="0" indent="0" algn="ctr" eaLnBrk="1" hangingPunct="1">
              <a:buFont typeface="Wingdings" pitchFamily="2" charset="2"/>
              <a:buNone/>
              <a:defRPr/>
            </a:pPr>
            <a:r>
              <a:rPr lang="ru-RU" altLang="ru-RU" sz="3600" b="1" i="1"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существующая в  окружающей  среде  в </a:t>
            </a:r>
            <a:r>
              <a:rPr lang="ru-RU" altLang="ru-RU" sz="5400" dirty="0" smtClean="0">
                <a:solidFill>
                  <a:srgbClr val="0070C0"/>
                </a:solidFill>
                <a:effectLst>
                  <a:outerShdw blurRad="38100" dist="38100" dir="2700000" algn="tl">
                    <a:srgbClr val="000000">
                      <a:alpha val="43137"/>
                    </a:srgbClr>
                  </a:outerShdw>
                </a:effectLst>
                <a:latin typeface="Georgia" pitchFamily="18" charset="0"/>
                <a:cs typeface="Times New Roman" pitchFamily="18" charset="0"/>
              </a:rPr>
              <a:t>стационарном состоянии</a:t>
            </a:r>
          </a:p>
        </p:txBody>
      </p:sp>
      <p:sp>
        <p:nvSpPr>
          <p:cNvPr id="4098" name="Заголовок 4"/>
          <p:cNvSpPr>
            <a:spLocks noGrp="1"/>
          </p:cNvSpPr>
          <p:nvPr>
            <p:ph type="title"/>
          </p:nvPr>
        </p:nvSpPr>
        <p:spPr>
          <a:xfrm>
            <a:off x="468313" y="692150"/>
            <a:ext cx="8280400" cy="8636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rmAutofit fontScale="90000"/>
          </a:bodyPr>
          <a:lstStyle/>
          <a:p>
            <a:pPr eaLnBrk="1" fontAlgn="auto" hangingPunct="1">
              <a:spcBef>
                <a:spcPct val="20000"/>
              </a:spcBef>
              <a:spcAft>
                <a:spcPts val="0"/>
              </a:spcAft>
              <a:defRPr/>
            </a:pPr>
            <a:r>
              <a:rPr lang="ru-RU" altLang="ru-RU" sz="5400" b="1" dirty="0" smtClean="0">
                <a:solidFill>
                  <a:schemeClr val="bg1"/>
                </a:solidFill>
                <a:latin typeface="Georgia" panose="02040502050405020303" pitchFamily="18" charset="0"/>
                <a:ea typeface="+mn-ea"/>
                <a:cs typeface="Times New Roman" pitchFamily="18" charset="0"/>
              </a:rPr>
              <a:t/>
            </a:r>
            <a:br>
              <a:rPr lang="ru-RU" altLang="ru-RU" sz="5400" b="1" dirty="0" smtClean="0">
                <a:solidFill>
                  <a:schemeClr val="bg1"/>
                </a:solidFill>
                <a:latin typeface="Georgia" panose="02040502050405020303" pitchFamily="18" charset="0"/>
                <a:ea typeface="+mn-ea"/>
                <a:cs typeface="Times New Roman" pitchFamily="18" charset="0"/>
              </a:rPr>
            </a:br>
            <a:r>
              <a:rPr lang="ru-RU" altLang="ru-RU" sz="6000" b="1" dirty="0" smtClean="0">
                <a:solidFill>
                  <a:schemeClr val="bg1"/>
                </a:solidFill>
                <a:effectLst>
                  <a:outerShdw blurRad="38100" dist="38100" dir="2700000" algn="tl">
                    <a:srgbClr val="000000">
                      <a:alpha val="43137"/>
                    </a:srgbClr>
                  </a:outerShdw>
                </a:effectLst>
                <a:latin typeface="Georgia" panose="02040502050405020303" pitchFamily="18" charset="0"/>
                <a:ea typeface="+mn-ea"/>
                <a:cs typeface="Times New Roman" pitchFamily="18" charset="0"/>
              </a:rPr>
              <a:t>О  Р  Г  А  Н  И  З  М  </a:t>
            </a:r>
            <a:r>
              <a:rPr lang="ru-RU" altLang="ru-RU" sz="6000" b="1" i="1" dirty="0" smtClean="0">
                <a:solidFill>
                  <a:schemeClr val="bg1"/>
                </a:solidFill>
                <a:effectLst>
                  <a:outerShdw blurRad="38100" dist="38100" dir="2700000" algn="tl">
                    <a:srgbClr val="000000">
                      <a:alpha val="43137"/>
                    </a:srgbClr>
                  </a:outerShdw>
                </a:effectLst>
                <a:latin typeface="Georgia" panose="02040502050405020303" pitchFamily="18" charset="0"/>
                <a:ea typeface="+mn-ea"/>
                <a:cs typeface="Times New Roman" pitchFamily="18" charset="0"/>
              </a:rPr>
              <a:t>- </a:t>
            </a:r>
            <a:r>
              <a:rPr lang="ru-RU" altLang="ru-RU" sz="6000" i="1" dirty="0" smtClean="0">
                <a:solidFill>
                  <a:schemeClr val="bg1"/>
                </a:solidFill>
                <a:latin typeface="Georgia" panose="02040502050405020303" pitchFamily="18" charset="0"/>
                <a:ea typeface="+mn-ea"/>
                <a:cs typeface="Times New Roman" pitchFamily="18" charset="0"/>
              </a:rPr>
              <a:t/>
            </a:r>
            <a:br>
              <a:rPr lang="ru-RU" altLang="ru-RU" sz="6000" i="1" dirty="0" smtClean="0">
                <a:solidFill>
                  <a:schemeClr val="bg1"/>
                </a:solidFill>
                <a:latin typeface="Georgia" panose="02040502050405020303" pitchFamily="18" charset="0"/>
                <a:ea typeface="+mn-ea"/>
                <a:cs typeface="Times New Roman" pitchFamily="18" charset="0"/>
              </a:rPr>
            </a:br>
            <a:endParaRPr lang="ru-RU" altLang="ru-RU" sz="6000" dirty="0" smtClean="0">
              <a:solidFill>
                <a:schemeClr val="bg1"/>
              </a:solidFill>
              <a:latin typeface="Georgia" panose="02040502050405020303"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4221088"/>
            <a:ext cx="2547937"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19006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Заголовок 1"/>
          <p:cNvSpPr>
            <a:spLocks noGrp="1"/>
          </p:cNvSpPr>
          <p:nvPr>
            <p:ph type="title"/>
          </p:nvPr>
        </p:nvSpPr>
        <p:spPr/>
        <p:txBody>
          <a:bodyPr/>
          <a:lstStyle/>
          <a:p>
            <a:pPr eaLnBrk="1" hangingPunct="1">
              <a:defRPr/>
            </a:pPr>
            <a:r>
              <a:rPr lang="ru-RU" altLang="ru-RU" sz="40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Взаимосвязь внутренней среды организма с внешней средой</a:t>
            </a:r>
          </a:p>
        </p:txBody>
      </p:sp>
      <p:pic>
        <p:nvPicPr>
          <p:cNvPr id="911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528" y="1637495"/>
            <a:ext cx="8496944" cy="5103873"/>
          </a:xfrm>
          <a:noFill/>
          <a:ln w="38100">
            <a:solidFill>
              <a:schemeClr val="accent1"/>
            </a:solid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Lst>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ъект 2"/>
          <p:cNvSpPr>
            <a:spLocks noGrp="1"/>
          </p:cNvSpPr>
          <p:nvPr>
            <p:ph idx="1"/>
          </p:nvPr>
        </p:nvSpPr>
        <p:spPr>
          <a:xfrm>
            <a:off x="611188" y="1844675"/>
            <a:ext cx="8064500" cy="4464645"/>
          </a:xfrm>
        </p:spPr>
        <p:txBody>
          <a:bodyPr/>
          <a:lstStyle/>
          <a:p>
            <a:pPr marL="514350" indent="-514350" eaLnBrk="1" hangingPunct="1">
              <a:lnSpc>
                <a:spcPct val="150000"/>
              </a:lnSpc>
              <a:buFont typeface="Wingdings" pitchFamily="2" charset="2"/>
              <a:buAutoNum type="arabicPeriod"/>
              <a:defRPr/>
            </a:pPr>
            <a:r>
              <a:rPr lang="ru-RU" altLang="ru-RU" sz="3000" b="1" dirty="0" smtClean="0">
                <a:effectLst>
                  <a:outerShdw blurRad="38100" dist="38100" dir="2700000" algn="tl">
                    <a:srgbClr val="000000">
                      <a:alpha val="43137"/>
                    </a:srgbClr>
                  </a:outerShdw>
                </a:effectLst>
                <a:latin typeface="Georgia" pitchFamily="18" charset="0"/>
                <a:cs typeface="Times New Roman" pitchFamily="18" charset="0"/>
              </a:rPr>
              <a:t>СТИМУЛ</a:t>
            </a:r>
            <a:r>
              <a:rPr lang="ru-RU" altLang="ru-RU" sz="3000" i="1" dirty="0" smtClean="0">
                <a:effectLst>
                  <a:outerShdw blurRad="38100" dist="38100" dir="2700000" algn="tl">
                    <a:srgbClr val="000000">
                      <a:alpha val="43137"/>
                    </a:srgbClr>
                  </a:outerShdw>
                </a:effectLst>
                <a:latin typeface="Georgia" pitchFamily="18" charset="0"/>
                <a:cs typeface="Times New Roman" pitchFamily="18" charset="0"/>
              </a:rPr>
              <a:t> </a:t>
            </a:r>
            <a:r>
              <a:rPr lang="ru-RU" altLang="ru-RU" sz="30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ru-RU" altLang="ru-RU" sz="2000" b="1" dirty="0" smtClean="0">
                <a:effectLst>
                  <a:outerShdw blurRad="38100" dist="38100" dir="2700000" algn="tl">
                    <a:srgbClr val="000000">
                      <a:alpha val="43137"/>
                    </a:srgbClr>
                  </a:outerShdw>
                </a:effectLst>
                <a:latin typeface="Times New Roman" pitchFamily="18" charset="0"/>
                <a:cs typeface="Times New Roman" pitchFamily="18" charset="0"/>
              </a:rPr>
              <a:t>РАЗДРАЖИТЕЛЬ, ВХОДНОЙ СИГНАЛ)</a:t>
            </a:r>
          </a:p>
          <a:p>
            <a:pPr marL="514350" indent="-514350" eaLnBrk="1" hangingPunct="1">
              <a:lnSpc>
                <a:spcPct val="150000"/>
              </a:lnSpc>
              <a:buFont typeface="Wingdings" pitchFamily="2" charset="2"/>
              <a:buAutoNum type="arabicPeriod"/>
              <a:defRPr/>
            </a:pPr>
            <a:r>
              <a:rPr lang="ru-RU" altLang="ru-RU" sz="3000" b="1" dirty="0" smtClean="0">
                <a:effectLst>
                  <a:outerShdw blurRad="38100" dist="38100" dir="2700000" algn="tl">
                    <a:srgbClr val="000000">
                      <a:alpha val="43137"/>
                    </a:srgbClr>
                  </a:outerShdw>
                </a:effectLst>
                <a:latin typeface="Georgia" pitchFamily="18" charset="0"/>
                <a:cs typeface="Times New Roman" pitchFamily="18" charset="0"/>
              </a:rPr>
              <a:t>ДЕТЕКТОР</a:t>
            </a:r>
          </a:p>
          <a:p>
            <a:pPr marL="514350" indent="-514350" eaLnBrk="1" hangingPunct="1">
              <a:lnSpc>
                <a:spcPct val="150000"/>
              </a:lnSpc>
              <a:buFont typeface="Wingdings" pitchFamily="2" charset="2"/>
              <a:buAutoNum type="arabicPeriod"/>
              <a:defRPr/>
            </a:pPr>
            <a:r>
              <a:rPr lang="ru-RU" altLang="ru-RU" sz="3000" b="1" dirty="0" smtClean="0">
                <a:effectLst>
                  <a:outerShdw blurRad="38100" dist="38100" dir="2700000" algn="tl">
                    <a:srgbClr val="000000">
                      <a:alpha val="43137"/>
                    </a:srgbClr>
                  </a:outerShdw>
                </a:effectLst>
                <a:latin typeface="Georgia" pitchFamily="18" charset="0"/>
                <a:cs typeface="Times New Roman" pitchFamily="18" charset="0"/>
              </a:rPr>
              <a:t>КООРДИНАТОР</a:t>
            </a:r>
            <a:r>
              <a:rPr lang="ru-RU" altLang="ru-RU" sz="3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2800" dirty="0" smtClean="0">
                <a:effectLst>
                  <a:outerShdw blurRad="38100" dist="38100" dir="2700000" algn="tl">
                    <a:srgbClr val="000000">
                      <a:alpha val="43137"/>
                    </a:srgbClr>
                  </a:outerShdw>
                </a:effectLst>
                <a:latin typeface="Times New Roman" pitchFamily="18" charset="0"/>
                <a:cs typeface="Times New Roman" pitchFamily="18" charset="0"/>
              </a:rPr>
              <a:t>(ЦЕНТР УПРАВЛЕНИЯ)</a:t>
            </a:r>
          </a:p>
          <a:p>
            <a:pPr marL="514350" indent="-514350" eaLnBrk="1" hangingPunct="1">
              <a:lnSpc>
                <a:spcPct val="150000"/>
              </a:lnSpc>
              <a:buFont typeface="Wingdings" pitchFamily="2" charset="2"/>
              <a:buAutoNum type="arabicPeriod"/>
              <a:defRPr/>
            </a:pPr>
            <a:r>
              <a:rPr lang="ru-RU" altLang="ru-RU" sz="3000" b="1" dirty="0" smtClean="0">
                <a:effectLst>
                  <a:outerShdw blurRad="38100" dist="38100" dir="2700000" algn="tl">
                    <a:srgbClr val="000000">
                      <a:alpha val="43137"/>
                    </a:srgbClr>
                  </a:outerShdw>
                </a:effectLst>
                <a:latin typeface="Georgia" pitchFamily="18" charset="0"/>
                <a:cs typeface="Times New Roman" pitchFamily="18" charset="0"/>
              </a:rPr>
              <a:t>ЭФФЕКТОР</a:t>
            </a:r>
          </a:p>
          <a:p>
            <a:pPr marL="514350" indent="-514350" eaLnBrk="1" hangingPunct="1">
              <a:lnSpc>
                <a:spcPct val="150000"/>
              </a:lnSpc>
              <a:buFont typeface="Wingdings" pitchFamily="2" charset="2"/>
              <a:buAutoNum type="arabicPeriod"/>
              <a:defRPr/>
            </a:pPr>
            <a:r>
              <a:rPr lang="ru-RU" altLang="ru-RU" sz="3000" b="1" dirty="0" smtClean="0">
                <a:effectLst>
                  <a:outerShdw blurRad="38100" dist="38100" dir="2700000" algn="tl">
                    <a:srgbClr val="000000">
                      <a:alpha val="43137"/>
                    </a:srgbClr>
                  </a:outerShdw>
                </a:effectLst>
                <a:latin typeface="Georgia" pitchFamily="18" charset="0"/>
                <a:cs typeface="Times New Roman" pitchFamily="18" charset="0"/>
              </a:rPr>
              <a:t>ОТВЕТ</a:t>
            </a:r>
            <a:r>
              <a:rPr lang="ru-RU" altLang="ru-RU" sz="3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altLang="ru-RU" b="1" dirty="0" smtClean="0">
                <a:effectLst>
                  <a:outerShdw blurRad="38100" dist="38100" dir="2700000" algn="tl">
                    <a:srgbClr val="000000">
                      <a:alpha val="43137"/>
                    </a:srgbClr>
                  </a:outerShdw>
                </a:effectLst>
                <a:latin typeface="Times New Roman" pitchFamily="18" charset="0"/>
                <a:cs typeface="Times New Roman" pitchFamily="18" charset="0"/>
              </a:rPr>
              <a:t>(РЕАКЦИЯ, ВЫХОДНОЙ СИГНАЛ)</a:t>
            </a:r>
          </a:p>
        </p:txBody>
      </p:sp>
      <p:sp>
        <p:nvSpPr>
          <p:cNvPr id="43011" name="Заголовок 1"/>
          <p:cNvSpPr>
            <a:spLocks noGrp="1"/>
          </p:cNvSpPr>
          <p:nvPr>
            <p:ph type="title"/>
          </p:nvPr>
        </p:nvSpPr>
        <p: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ormAutofit fontScale="90000"/>
          </a:bodyPr>
          <a:lstStyle/>
          <a:p>
            <a:pPr eaLnBrk="1" fontAlgn="auto" hangingPunct="1">
              <a:spcAft>
                <a:spcPts val="0"/>
              </a:spcAft>
              <a:defRPr/>
            </a:pPr>
            <a:r>
              <a:rPr lang="ru-RU" altLang="ru-RU" sz="4800" dirty="0" smtClean="0">
                <a:effectLst>
                  <a:outerShdw blurRad="38100" dist="38100" dir="2700000" algn="tl">
                    <a:srgbClr val="000000">
                      <a:alpha val="43137"/>
                    </a:srgbClr>
                  </a:outerShdw>
                </a:effectLst>
                <a:latin typeface="Georgia" panose="02040502050405020303" pitchFamily="18" charset="0"/>
                <a:cs typeface="Times New Roman" pitchFamily="18" charset="0"/>
              </a:rPr>
              <a:t>СИСТЕМА УПРАВЛЕНИЯ ГОМЕОСТАЗОМ</a:t>
            </a:r>
          </a:p>
        </p:txBody>
      </p:sp>
      <p:sp>
        <p:nvSpPr>
          <p:cNvPr id="4" name="Стрелка вниз 3"/>
          <p:cNvSpPr/>
          <p:nvPr/>
        </p:nvSpPr>
        <p:spPr>
          <a:xfrm>
            <a:off x="1832893" y="2536912"/>
            <a:ext cx="340616" cy="216024"/>
          </a:xfrm>
          <a:prstGeom prst="downArrow">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низ 7"/>
          <p:cNvSpPr/>
          <p:nvPr/>
        </p:nvSpPr>
        <p:spPr>
          <a:xfrm>
            <a:off x="1832893" y="4138972"/>
            <a:ext cx="340616" cy="216024"/>
          </a:xfrm>
          <a:prstGeom prst="downArrow">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1832893" y="3274380"/>
            <a:ext cx="340616" cy="216024"/>
          </a:xfrm>
          <a:prstGeom prst="downArrow">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1792527" y="4903700"/>
            <a:ext cx="340616" cy="216024"/>
          </a:xfrm>
          <a:prstGeom prst="downArrow">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Выгнутая вправо стрелка 2"/>
          <p:cNvSpPr/>
          <p:nvPr/>
        </p:nvSpPr>
        <p:spPr>
          <a:xfrm rot="10800000">
            <a:off x="211906" y="2348880"/>
            <a:ext cx="471662" cy="3096344"/>
          </a:xfrm>
          <a:prstGeom prst="curvedLeftArrow">
            <a:avLst/>
          </a:prstGeom>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3125280518"/>
      </p:ext>
    </p:extLst>
  </p:cSld>
  <p:clrMapOvr>
    <a:masterClrMapping/>
  </p:clrMapOvr>
  <p:transition spd="slow"/>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0.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9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0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8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9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Волна">
  <a:themeElements>
    <a:clrScheme name="Другая 4">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C6E7FC"/>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0.xml><?xml version="1.0" encoding="utf-8"?>
<a:theme xmlns:a="http://schemas.openxmlformats.org/drawingml/2006/main" name="20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1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2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3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4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5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6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7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8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9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0.xml><?xml version="1.0" encoding="utf-8"?>
<a:theme xmlns:a="http://schemas.openxmlformats.org/drawingml/2006/main" name="30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33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_Скругленный">
  <a:themeElements>
    <a:clrScheme name="Скругленный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Скругленный">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Скругленный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Скругленный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Скругленный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Скругленный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Скругленный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Скругленный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Скругленный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Скругленный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Скругленный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Скругленный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6_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6.xml><?xml version="1.0" encoding="utf-8"?>
<a:theme xmlns:a="http://schemas.openxmlformats.org/drawingml/2006/main" name="5_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7.xml><?xml version="1.0" encoding="utf-8"?>
<a:theme xmlns:a="http://schemas.openxmlformats.org/drawingml/2006/main" name="1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2806</TotalTime>
  <Words>1915</Words>
  <Application>Microsoft Office PowerPoint</Application>
  <PresentationFormat>Экран (4:3)</PresentationFormat>
  <Paragraphs>309</Paragraphs>
  <Slides>65</Slides>
  <Notes>2</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32</vt:i4>
      </vt:variant>
      <vt:variant>
        <vt:lpstr>Заголовки слайдов</vt:lpstr>
      </vt:variant>
      <vt:variant>
        <vt:i4>65</vt:i4>
      </vt:variant>
    </vt:vector>
  </HeadingPairs>
  <TitlesOfParts>
    <vt:vector size="109" baseType="lpstr">
      <vt:lpstr>Arial</vt:lpstr>
      <vt:lpstr>Arial Black</vt:lpstr>
      <vt:lpstr>Calibri</vt:lpstr>
      <vt:lpstr>Cambria</vt:lpstr>
      <vt:lpstr>Candara</vt:lpstr>
      <vt:lpstr>Garamond</vt:lpstr>
      <vt:lpstr>Georgia</vt:lpstr>
      <vt:lpstr>Georgia Pro Cond Light</vt:lpstr>
      <vt:lpstr>Georgia Pro Light</vt:lpstr>
      <vt:lpstr>Symbol</vt:lpstr>
      <vt:lpstr>Times New Roman</vt:lpstr>
      <vt:lpstr>Wingdings</vt:lpstr>
      <vt:lpstr>1_Волна</vt:lpstr>
      <vt:lpstr>3_Волна</vt:lpstr>
      <vt:lpstr>Волна</vt:lpstr>
      <vt:lpstr>2_Волна</vt:lpstr>
      <vt:lpstr>6_Волна</vt:lpstr>
      <vt:lpstr>5_Волна</vt:lpstr>
      <vt:lpstr>1_Тема Office</vt:lpstr>
      <vt:lpstr>2_Тема Office</vt:lpstr>
      <vt:lpstr>3_Тема Office</vt:lpstr>
      <vt:lpstr>4_Тема Office</vt:lpstr>
      <vt:lpstr>5_Тема Office</vt:lpstr>
      <vt:lpstr>6_Тема Office</vt:lpstr>
      <vt:lpstr>8_Тема Office</vt:lpstr>
      <vt:lpstr>9_Тема Office</vt:lpstr>
      <vt:lpstr>10_Тема Office</vt:lpstr>
      <vt:lpstr>15_Тема Office</vt:lpstr>
      <vt:lpstr>16_Тема Office</vt:lpstr>
      <vt:lpstr>18_Тема Office</vt:lpstr>
      <vt:lpstr>19_Тема Office</vt:lpstr>
      <vt:lpstr>20_Тема Office</vt:lpstr>
      <vt:lpstr>21_Тема Office</vt:lpstr>
      <vt:lpstr>22_Тема Office</vt:lpstr>
      <vt:lpstr>23_Тема Office</vt:lpstr>
      <vt:lpstr>24_Тема Office</vt:lpstr>
      <vt:lpstr>25_Тема Office</vt:lpstr>
      <vt:lpstr>26_Тема Office</vt:lpstr>
      <vt:lpstr>27_Тема Office</vt:lpstr>
      <vt:lpstr>28_Тема Office</vt:lpstr>
      <vt:lpstr>29_Тема Office</vt:lpstr>
      <vt:lpstr>30_Тема Office</vt:lpstr>
      <vt:lpstr>33_Тема Office</vt:lpstr>
      <vt:lpstr>1_Скругленный</vt:lpstr>
      <vt:lpstr>Презентация PowerPoint</vt:lpstr>
      <vt:lpstr>КОНЦЕПЦИЯ  ГОМЕОСТАЗА</vt:lpstr>
      <vt:lpstr>Презентация PowerPoint</vt:lpstr>
      <vt:lpstr>Презентация PowerPoint</vt:lpstr>
      <vt:lpstr>ТЕРМИН  «ГОМЕОСТАЗ»</vt:lpstr>
      <vt:lpstr>Презентация PowerPoint</vt:lpstr>
      <vt:lpstr> О  Р  Г  А  Н  И  З  М  -  </vt:lpstr>
      <vt:lpstr>Взаимосвязь внутренней среды организма с внешней средой</vt:lpstr>
      <vt:lpstr>СИСТЕМА УПРАВЛЕНИЯ ГОМЕОСТАЗОМ</vt:lpstr>
      <vt:lpstr>РЕГУЛЯТОР (центр управления)</vt:lpstr>
      <vt:lpstr>ФОРМЫ  ОБРАТНОЙ  СВЯЗИ</vt:lpstr>
      <vt:lpstr>ПОЛОЖИТЕЛЬНАЯ</vt:lpstr>
      <vt:lpstr>ОТРИЦАТЕЛЬНАЯ обратная связь </vt:lpstr>
      <vt:lpstr>ВИДЫ  ГОМЕОСТАЗА</vt:lpstr>
      <vt:lpstr>ГЕНЕТИЧЕСКИЙ  ГОМЕОСТАЗ обусловлен геномным уровнем организации наследственного материала </vt:lpstr>
      <vt:lpstr> МОЛЕКУЛА   ДНК ОПРЕДЕЛЯЕТ   ГЕНЕТИЧЕСКУЮ  СТАБИЛЬНОСТЬ  КЛЕТОК  И ОРГАНИЗМА  НА ПРОТЯЖЕНИИ ВСЕЙ ЖИЗНИ </vt:lpstr>
      <vt:lpstr>Презентация PowerPoint</vt:lpstr>
      <vt:lpstr>СТРУКТУРНЫЙ   ГОМЕОСТАЗ</vt:lpstr>
      <vt:lpstr>СТРУКТУРНЫЙ ГОМЕОСТАЗ    КЛЕТКИ</vt:lpstr>
      <vt:lpstr>СИСТЕМНЫЙ  ГОМЕОСТАЗ -   гомеостаз жидкой части внутренней среды организма</vt:lpstr>
      <vt:lpstr>Презентация PowerPoint</vt:lpstr>
      <vt:lpstr>ИММУНОЛОГИЧЕСКИЙ ГОМЕОСТАЗ</vt:lpstr>
      <vt:lpstr>Презентация PowerPoint</vt:lpstr>
      <vt:lpstr>Презентация PowerPoint</vt:lpstr>
      <vt:lpstr>ЗАЩИТНЫЕ  МЕХАНИЗМЫ</vt:lpstr>
      <vt:lpstr>ИММУННАЯ  СИСТЕМА</vt:lpstr>
      <vt:lpstr>МЕХАНИЗМЫ  ГОМЕОСТАЗА</vt:lpstr>
      <vt:lpstr>РЕГЕНЕРАЦИЯ   и ТРАНСПЛАНТАЦИЯ   ОРГАНОВ и ТКАНЕЙ </vt:lpstr>
      <vt:lpstr> Р Е Г Е Н Е Р А Ц И Я (regeneratio - возрождение)  </vt:lpstr>
      <vt:lpstr> Р Е Г Е Н Е Р А Ц И Я (regeneratio - возрождение)  </vt:lpstr>
      <vt:lpstr>ЗНАЧЕНИЕ РЕГЕНЕРАЦИИ</vt:lpstr>
      <vt:lpstr>УРОВНИ  РЕГЕНЕРАЦИИ</vt:lpstr>
      <vt:lpstr>УРОВНИ  РЕГЕНЕРАЦИИ</vt:lpstr>
      <vt:lpstr>ОБНОВЛЯЮЩАЯСЯ</vt:lpstr>
      <vt:lpstr>Р А С Т У Щ А Я </vt:lpstr>
      <vt:lpstr>С Т А Б И Л Ь Н А Я</vt:lpstr>
      <vt:lpstr>Р Е П А Р А Т И В Н А Я    Р Е Г Е Н Е Р А Ц И Я</vt:lpstr>
      <vt:lpstr>СПОСОБЫ    РЕПАРАТИВНОЙ   РЕГЕНЕРАЦИИ</vt:lpstr>
      <vt:lpstr>МОРФАЛЛАКСИС (соматический эмбриогенез) Т. Морган, 1900 г.</vt:lpstr>
      <vt:lpstr>МОРФАЛЛАКСИС</vt:lpstr>
      <vt:lpstr>Презентация PowerPoint</vt:lpstr>
      <vt:lpstr>Э П И М О Р Ф О З</vt:lpstr>
      <vt:lpstr>Э П И М О Р Ф О З - надставка</vt:lpstr>
      <vt:lpstr>Э П И М О Р Ф О З - надставка</vt:lpstr>
      <vt:lpstr>РЕГЕНЕРАЦИЯ</vt:lpstr>
      <vt:lpstr>Г О М О М О Р Ф О З</vt:lpstr>
      <vt:lpstr>Презентация PowerPoint</vt:lpstr>
      <vt:lpstr> Г Е Т Е Р О М О Р Ф О З </vt:lpstr>
      <vt:lpstr>Э Н Д О М О Р Ф О З  или РЕГЕНЕРАЦИОННАЯ ГИПЕРТРОФИЯ  </vt:lpstr>
      <vt:lpstr>Э Н Д О М О Р Ф О З</vt:lpstr>
      <vt:lpstr>    Э Н Д О М О Р Ф О З </vt:lpstr>
      <vt:lpstr> СТВОЛОВЫЕ  КЛЕТКИ  ПРИНИМАЮТ  НЕПОСРЕДСТВЕННОЕ  УЧАСТИЕ  В РЕГЕНЕРАЦИИ  ПОСЛЕ  ПОВРЕЖДЕНИЯ</vt:lpstr>
      <vt:lpstr>РЕГЕНЕРАЦИЯ  ПУТЕМ  ИНДУКЦИИ</vt:lpstr>
      <vt:lpstr>РЕГЕНЕРАЦИЯ  ПУТЕМ  ИНДУКЦИИ</vt:lpstr>
      <vt:lpstr>МЕТОД РЕГЕНЕРАЦИЯ КОСТЕЙ ЧЕРЕПА (Л.В. Полежаев)</vt:lpstr>
      <vt:lpstr>РЕГЕНЕРАЦИЯ  ПУТЕМ ИНДУКЦИИ</vt:lpstr>
      <vt:lpstr>Р Е П А Р А Т И В Н А Я    Р Е Г Е Н Е Р А Ц И Я</vt:lpstr>
      <vt:lpstr>ТРАНСПЛАНТАЦИЯ ОРГАНОВ  И  ТКАНЕЙ</vt:lpstr>
      <vt:lpstr>Первую в миру пересадку сердца от человека человеку произвёл Кристиан Барнард 3 декабря 1967 г.</vt:lpstr>
      <vt:lpstr>Виды трансплантации</vt:lpstr>
      <vt:lpstr>Презентация PowerPoint</vt:lpstr>
      <vt:lpstr>Презентация PowerPoint</vt:lpstr>
      <vt:lpstr>Главная проблема – преодоление         биологической несовместимости</vt:lpstr>
      <vt:lpstr>Преодоления тканевой  несовместимости</vt:lpstr>
      <vt:lpstr>БЛАГОДАРЮ   ЗА  ВНИМАНИЕ!</vt:lpstr>
    </vt:vector>
  </TitlesOfParts>
  <Company>Bio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Методы изучения генетики человека</dc:title>
  <dc:creator>ex-KSV</dc:creator>
  <cp:lastModifiedBy>Никита Аминов</cp:lastModifiedBy>
  <cp:revision>292</cp:revision>
  <dcterms:created xsi:type="dcterms:W3CDTF">2011-03-23T09:02:55Z</dcterms:created>
  <dcterms:modified xsi:type="dcterms:W3CDTF">2022-09-27T05:38:09Z</dcterms:modified>
</cp:coreProperties>
</file>